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3.xml" ContentType="application/vnd.openxmlformats-officedocument.presentationml.notesSlide+xml"/>
  <Override PartName="/ppt/ink/ink16.xml" ContentType="application/inkml+xml"/>
  <Override PartName="/ppt/ink/ink17.xml" ContentType="application/inkml+xml"/>
  <Override PartName="/ppt/notesSlides/notesSlide4.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5.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6.xml" ContentType="application/vnd.openxmlformats-officedocument.presentationml.notesSlide+xml"/>
  <Override PartName="/ppt/ink/ink31.xml" ContentType="application/inkml+xml"/>
  <Override PartName="/ppt/ink/ink32.xml" ContentType="application/inkml+xml"/>
  <Override PartName="/ppt/notesSlides/notesSlide7.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49.xml" ContentType="application/inkml+xml"/>
  <Override PartName="/ppt/ink/ink50.xml" ContentType="application/inkml+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90" r:id="rId1"/>
    <p:sldMasterId id="2147483991" r:id="rId2"/>
    <p:sldMasterId id="2147483992" r:id="rId3"/>
    <p:sldMasterId id="2147483993" r:id="rId4"/>
    <p:sldMasterId id="2147483994" r:id="rId5"/>
  </p:sldMasterIdLst>
  <p:notesMasterIdLst>
    <p:notesMasterId r:id="rId39"/>
  </p:notesMasterIdLst>
  <p:sldIdLst>
    <p:sldId id="256" r:id="rId6"/>
    <p:sldId id="257" r:id="rId7"/>
    <p:sldId id="258" r:id="rId8"/>
    <p:sldId id="259" r:id="rId9"/>
    <p:sldId id="270" r:id="rId10"/>
    <p:sldId id="260" r:id="rId11"/>
    <p:sldId id="283" r:id="rId12"/>
    <p:sldId id="289" r:id="rId13"/>
    <p:sldId id="284" r:id="rId14"/>
    <p:sldId id="285" r:id="rId15"/>
    <p:sldId id="286" r:id="rId16"/>
    <p:sldId id="287" r:id="rId17"/>
    <p:sldId id="288" r:id="rId18"/>
    <p:sldId id="261" r:id="rId19"/>
    <p:sldId id="280" r:id="rId20"/>
    <p:sldId id="262" r:id="rId21"/>
    <p:sldId id="263" r:id="rId22"/>
    <p:sldId id="264" r:id="rId23"/>
    <p:sldId id="271" r:id="rId24"/>
    <p:sldId id="272" r:id="rId25"/>
    <p:sldId id="274" r:id="rId26"/>
    <p:sldId id="273" r:id="rId27"/>
    <p:sldId id="275" r:id="rId28"/>
    <p:sldId id="276" r:id="rId29"/>
    <p:sldId id="277" r:id="rId30"/>
    <p:sldId id="278" r:id="rId31"/>
    <p:sldId id="279" r:id="rId32"/>
    <p:sldId id="281" r:id="rId33"/>
    <p:sldId id="290" r:id="rId34"/>
    <p:sldId id="266" r:id="rId35"/>
    <p:sldId id="267" r:id="rId36"/>
    <p:sldId id="268" r:id="rId37"/>
    <p:sldId id="269" r:id="rId38"/>
  </p:sldIdLst>
  <p:sldSz cx="9144000" cy="5143500" type="screen16x9"/>
  <p:notesSz cx="6858000" cy="9144000"/>
  <p:custDataLst>
    <p:tags r:id="rId4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1BCCE6-B9B9-473E-9A4B-BDFC8167D2A3}" v="1" dt="2024-04-22T05:30:15.484"/>
    <p1510:client id="{5C7A6AAC-BE51-4E5C-A0B2-1C97D3621F7D}" v="23" dt="2024-04-22T08:51:19.092"/>
    <p1510:client id="{9B7F137C-7963-8278-B926-FAA702824581}" v="3" dt="2024-04-22T07:32:07.798"/>
    <p1510:client id="{A75F3E27-B80F-452D-B76C-F5B53E1EE810}" v="21" dt="2024-04-22T05:20:23.725"/>
    <p1510:client id="{ABA3192A-FE32-4C56-8E68-7EEF7BB82C91}" v="529" dt="2024-04-22T08:58:18.838"/>
    <p1510:client id="{E8AE5B73-79AD-E353-F23E-77B5972EF4ED}" v="167" dt="2024-04-22T09:24:14.390"/>
    <p1510:client id="{EEB39213-E5ED-4772-AAEF-7F4D927A8071}" v="31" dt="2024-04-22T08:52:17.045"/>
  </p1510:revLst>
</p1510:revInfo>
</file>

<file path=ppt/tableStyles.xml><?xml version="1.0" encoding="utf-8"?>
<a:tblStyleLst xmlns:a="http://schemas.openxmlformats.org/drawingml/2006/main" def="{EF857E20-AD2D-436A-BB90-6274C0323FBC}">
  <a:tblStyle styleId="{EF857E20-AD2D-436A-BB90-6274C0323FBC}"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tags" Target="tags/tag1.xml"/><Relationship Id="rId45"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Srivastava (US)" userId="a794fb4e-8d83-4a04-9ad4-0e9b5e0958be" providerId="ADAL" clId="{ABA3192A-FE32-4C56-8E68-7EEF7BB82C91}"/>
    <pc:docChg chg="custSel modSld replTag">
      <pc:chgData name="Shreya Srivastava (US)" userId="a794fb4e-8d83-4a04-9ad4-0e9b5e0958be" providerId="ADAL" clId="{ABA3192A-FE32-4C56-8E68-7EEF7BB82C91}" dt="2024-04-22T08:58:18.838" v="595"/>
      <pc:docMkLst>
        <pc:docMk/>
      </pc:docMkLst>
      <pc:sldChg chg="addSp delSp modSp mod">
        <pc:chgData name="Shreya Srivastava (US)" userId="a794fb4e-8d83-4a04-9ad4-0e9b5e0958be" providerId="ADAL" clId="{ABA3192A-FE32-4C56-8E68-7EEF7BB82C91}" dt="2024-04-22T08:51:23.606" v="474" actId="9405"/>
        <pc:sldMkLst>
          <pc:docMk/>
          <pc:sldMk cId="0" sldId="257"/>
        </pc:sldMkLst>
        <pc:spChg chg="add del mod">
          <ac:chgData name="Shreya Srivastava (US)" userId="a794fb4e-8d83-4a04-9ad4-0e9b5e0958be" providerId="ADAL" clId="{ABA3192A-FE32-4C56-8E68-7EEF7BB82C91}" dt="2024-04-22T08:48:26.370" v="455"/>
          <ac:spMkLst>
            <pc:docMk/>
            <pc:sldMk cId="0" sldId="257"/>
            <ac:spMk id="2" creationId="{CC84C59F-50E9-6BDE-1A15-458A756A3C30}"/>
          </ac:spMkLst>
        </pc:spChg>
        <pc:graphicFrameChg chg="modGraphic">
          <ac:chgData name="Shreya Srivastava (US)" userId="a794fb4e-8d83-4a04-9ad4-0e9b5e0958be" providerId="ADAL" clId="{ABA3192A-FE32-4C56-8E68-7EEF7BB82C91}" dt="2024-04-22T08:48:31.204" v="456" actId="14734"/>
          <ac:graphicFrameMkLst>
            <pc:docMk/>
            <pc:sldMk cId="0" sldId="257"/>
            <ac:graphicFrameMk id="1954" creationId="{00000000-0000-0000-0000-000000000000}"/>
          </ac:graphicFrameMkLst>
        </pc:graphicFrameChg>
        <pc:inkChg chg="del">
          <ac:chgData name="Shreya Srivastava (US)" userId="a794fb4e-8d83-4a04-9ad4-0e9b5e0958be" providerId="ADAL" clId="{ABA3192A-FE32-4C56-8E68-7EEF7BB82C91}" dt="2024-04-22T08:50:38.906" v="459"/>
          <ac:inkMkLst>
            <pc:docMk/>
            <pc:sldMk cId="0" sldId="257"/>
            <ac:inkMk id="2" creationId="{1901463B-07A4-D5C4-7C76-750B0DBA3066}"/>
          </ac:inkMkLst>
        </pc:inkChg>
        <pc:inkChg chg="add">
          <ac:chgData name="Shreya Srivastava (US)" userId="a794fb4e-8d83-4a04-9ad4-0e9b5e0958be" providerId="ADAL" clId="{ABA3192A-FE32-4C56-8E68-7EEF7BB82C91}" dt="2024-04-22T08:50:10.251" v="457" actId="9405"/>
          <ac:inkMkLst>
            <pc:docMk/>
            <pc:sldMk cId="0" sldId="257"/>
            <ac:inkMk id="3" creationId="{1901463B-07A4-D5C4-7C76-750B0DBA3066}"/>
          </ac:inkMkLst>
        </pc:inkChg>
        <pc:inkChg chg="del">
          <ac:chgData name="Shreya Srivastava (US)" userId="a794fb4e-8d83-4a04-9ad4-0e9b5e0958be" providerId="ADAL" clId="{ABA3192A-FE32-4C56-8E68-7EEF7BB82C91}" dt="2024-04-22T08:50:43.399" v="461"/>
          <ac:inkMkLst>
            <pc:docMk/>
            <pc:sldMk cId="0" sldId="257"/>
            <ac:inkMk id="3" creationId="{25D30274-A5F1-8303-3686-147DD0DB26D7}"/>
          </ac:inkMkLst>
        </pc:inkChg>
        <pc:inkChg chg="del">
          <ac:chgData name="Shreya Srivastava (US)" userId="a794fb4e-8d83-4a04-9ad4-0e9b5e0958be" providerId="ADAL" clId="{ABA3192A-FE32-4C56-8E68-7EEF7BB82C91}" dt="2024-04-22T08:50:42.601" v="460"/>
          <ac:inkMkLst>
            <pc:docMk/>
            <pc:sldMk cId="0" sldId="257"/>
            <ac:inkMk id="4" creationId="{AFDBEBAA-3AC8-B55D-E6C8-5CB745C2D136}"/>
          </ac:inkMkLst>
        </pc:inkChg>
        <pc:inkChg chg="add">
          <ac:chgData name="Shreya Srivastava (US)" userId="a794fb4e-8d83-4a04-9ad4-0e9b5e0958be" providerId="ADAL" clId="{ABA3192A-FE32-4C56-8E68-7EEF7BB82C91}" dt="2024-04-22T08:50:32.647" v="458" actId="9405"/>
          <ac:inkMkLst>
            <pc:docMk/>
            <pc:sldMk cId="0" sldId="257"/>
            <ac:inkMk id="5" creationId="{4222CE76-0F8C-84FF-473C-FE4F5B23AF0A}"/>
          </ac:inkMkLst>
        </pc:inkChg>
        <pc:inkChg chg="add">
          <ac:chgData name="Shreya Srivastava (US)" userId="a794fb4e-8d83-4a04-9ad4-0e9b5e0958be" providerId="ADAL" clId="{ABA3192A-FE32-4C56-8E68-7EEF7BB82C91}" dt="2024-04-22T08:50:49.775" v="462" actId="9405"/>
          <ac:inkMkLst>
            <pc:docMk/>
            <pc:sldMk cId="0" sldId="257"/>
            <ac:inkMk id="6" creationId="{016690D3-D165-4E5F-6966-28FDD5E2CA8E}"/>
          </ac:inkMkLst>
        </pc:inkChg>
        <pc:inkChg chg="add">
          <ac:chgData name="Shreya Srivastava (US)" userId="a794fb4e-8d83-4a04-9ad4-0e9b5e0958be" providerId="ADAL" clId="{ABA3192A-FE32-4C56-8E68-7EEF7BB82C91}" dt="2024-04-22T08:50:50.805" v="463" actId="9405"/>
          <ac:inkMkLst>
            <pc:docMk/>
            <pc:sldMk cId="0" sldId="257"/>
            <ac:inkMk id="7" creationId="{CA6C312D-5330-4E81-CCA4-427A9A689EB4}"/>
          </ac:inkMkLst>
        </pc:inkChg>
        <pc:inkChg chg="add">
          <ac:chgData name="Shreya Srivastava (US)" userId="a794fb4e-8d83-4a04-9ad4-0e9b5e0958be" providerId="ADAL" clId="{ABA3192A-FE32-4C56-8E68-7EEF7BB82C91}" dt="2024-04-22T08:50:51.897" v="464" actId="9405"/>
          <ac:inkMkLst>
            <pc:docMk/>
            <pc:sldMk cId="0" sldId="257"/>
            <ac:inkMk id="8" creationId="{627BE315-2993-AA4B-A591-886EE007DC7C}"/>
          </ac:inkMkLst>
        </pc:inkChg>
        <pc:inkChg chg="add">
          <ac:chgData name="Shreya Srivastava (US)" userId="a794fb4e-8d83-4a04-9ad4-0e9b5e0958be" providerId="ADAL" clId="{ABA3192A-FE32-4C56-8E68-7EEF7BB82C91}" dt="2024-04-22T08:50:52.341" v="465" actId="9405"/>
          <ac:inkMkLst>
            <pc:docMk/>
            <pc:sldMk cId="0" sldId="257"/>
            <ac:inkMk id="9" creationId="{50BD74C4-F72B-7460-AA11-38F24734B981}"/>
          </ac:inkMkLst>
        </pc:inkChg>
        <pc:inkChg chg="add">
          <ac:chgData name="Shreya Srivastava (US)" userId="a794fb4e-8d83-4a04-9ad4-0e9b5e0958be" providerId="ADAL" clId="{ABA3192A-FE32-4C56-8E68-7EEF7BB82C91}" dt="2024-04-22T08:50:52.688" v="466" actId="9405"/>
          <ac:inkMkLst>
            <pc:docMk/>
            <pc:sldMk cId="0" sldId="257"/>
            <ac:inkMk id="10" creationId="{33028A94-9F06-BB88-3754-D5BA081DAB7D}"/>
          </ac:inkMkLst>
        </pc:inkChg>
        <pc:inkChg chg="add">
          <ac:chgData name="Shreya Srivastava (US)" userId="a794fb4e-8d83-4a04-9ad4-0e9b5e0958be" providerId="ADAL" clId="{ABA3192A-FE32-4C56-8E68-7EEF7BB82C91}" dt="2024-04-22T08:50:53.683" v="467" actId="9405"/>
          <ac:inkMkLst>
            <pc:docMk/>
            <pc:sldMk cId="0" sldId="257"/>
            <ac:inkMk id="11" creationId="{2744E967-DB8B-B5C2-4F4A-425C6C9B00C4}"/>
          </ac:inkMkLst>
        </pc:inkChg>
        <pc:inkChg chg="add">
          <ac:chgData name="Shreya Srivastava (US)" userId="a794fb4e-8d83-4a04-9ad4-0e9b5e0958be" providerId="ADAL" clId="{ABA3192A-FE32-4C56-8E68-7EEF7BB82C91}" dt="2024-04-22T08:50:54.680" v="468" actId="9405"/>
          <ac:inkMkLst>
            <pc:docMk/>
            <pc:sldMk cId="0" sldId="257"/>
            <ac:inkMk id="12" creationId="{EBDCE07B-E49C-49FA-9D10-6606911C473D}"/>
          </ac:inkMkLst>
        </pc:inkChg>
        <pc:inkChg chg="add">
          <ac:chgData name="Shreya Srivastava (US)" userId="a794fb4e-8d83-4a04-9ad4-0e9b5e0958be" providerId="ADAL" clId="{ABA3192A-FE32-4C56-8E68-7EEF7BB82C91}" dt="2024-04-22T08:51:01.921" v="469" actId="9405"/>
          <ac:inkMkLst>
            <pc:docMk/>
            <pc:sldMk cId="0" sldId="257"/>
            <ac:inkMk id="13" creationId="{C180CEFA-A672-CC30-CDFB-BF242A7E0413}"/>
          </ac:inkMkLst>
        </pc:inkChg>
        <pc:inkChg chg="add">
          <ac:chgData name="Shreya Srivastava (US)" userId="a794fb4e-8d83-4a04-9ad4-0e9b5e0958be" providerId="ADAL" clId="{ABA3192A-FE32-4C56-8E68-7EEF7BB82C91}" dt="2024-04-22T08:51:02.397" v="470" actId="9405"/>
          <ac:inkMkLst>
            <pc:docMk/>
            <pc:sldMk cId="0" sldId="257"/>
            <ac:inkMk id="14" creationId="{57DC6D7F-1742-6A9F-EBB3-C8466F6F27A2}"/>
          </ac:inkMkLst>
        </pc:inkChg>
        <pc:inkChg chg="add">
          <ac:chgData name="Shreya Srivastava (US)" userId="a794fb4e-8d83-4a04-9ad4-0e9b5e0958be" providerId="ADAL" clId="{ABA3192A-FE32-4C56-8E68-7EEF7BB82C91}" dt="2024-04-22T08:51:02.744" v="471" actId="9405"/>
          <ac:inkMkLst>
            <pc:docMk/>
            <pc:sldMk cId="0" sldId="257"/>
            <ac:inkMk id="15" creationId="{1C6FA086-E442-16E6-66D5-BB7110BE29DD}"/>
          </ac:inkMkLst>
        </pc:inkChg>
        <pc:inkChg chg="add">
          <ac:chgData name="Shreya Srivastava (US)" userId="a794fb4e-8d83-4a04-9ad4-0e9b5e0958be" providerId="ADAL" clId="{ABA3192A-FE32-4C56-8E68-7EEF7BB82C91}" dt="2024-04-22T08:51:03.503" v="472" actId="9405"/>
          <ac:inkMkLst>
            <pc:docMk/>
            <pc:sldMk cId="0" sldId="257"/>
            <ac:inkMk id="16" creationId="{E36D0B90-BD9F-E560-F456-B0186B466D36}"/>
          </ac:inkMkLst>
        </pc:inkChg>
        <pc:inkChg chg="add">
          <ac:chgData name="Shreya Srivastava (US)" userId="a794fb4e-8d83-4a04-9ad4-0e9b5e0958be" providerId="ADAL" clId="{ABA3192A-FE32-4C56-8E68-7EEF7BB82C91}" dt="2024-04-22T08:51:13.706" v="473" actId="9405"/>
          <ac:inkMkLst>
            <pc:docMk/>
            <pc:sldMk cId="0" sldId="257"/>
            <ac:inkMk id="17" creationId="{CEB03910-4ABA-191E-8135-3318B33B6677}"/>
          </ac:inkMkLst>
        </pc:inkChg>
        <pc:inkChg chg="add">
          <ac:chgData name="Shreya Srivastava (US)" userId="a794fb4e-8d83-4a04-9ad4-0e9b5e0958be" providerId="ADAL" clId="{ABA3192A-FE32-4C56-8E68-7EEF7BB82C91}" dt="2024-04-22T08:51:23.606" v="474" actId="9405"/>
          <ac:inkMkLst>
            <pc:docMk/>
            <pc:sldMk cId="0" sldId="257"/>
            <ac:inkMk id="18" creationId="{4C6ECE36-CEFF-DA59-2909-7E0465664FB9}"/>
          </ac:inkMkLst>
        </pc:inkChg>
      </pc:sldChg>
      <pc:sldChg chg="addSp modSp mod">
        <pc:chgData name="Shreya Srivastava (US)" userId="a794fb4e-8d83-4a04-9ad4-0e9b5e0958be" providerId="ADAL" clId="{ABA3192A-FE32-4C56-8E68-7EEF7BB82C91}" dt="2024-04-22T08:52:14.608" v="476" actId="9405"/>
        <pc:sldMkLst>
          <pc:docMk/>
          <pc:sldMk cId="0" sldId="258"/>
        </pc:sldMkLst>
        <pc:spChg chg="mod">
          <ac:chgData name="Shreya Srivastava (US)" userId="a794fb4e-8d83-4a04-9ad4-0e9b5e0958be" providerId="ADAL" clId="{ABA3192A-FE32-4C56-8E68-7EEF7BB82C91}" dt="2024-04-18T07:17:05.141" v="28" actId="20577"/>
          <ac:spMkLst>
            <pc:docMk/>
            <pc:sldMk cId="0" sldId="258"/>
            <ac:spMk id="1963" creationId="{00000000-0000-0000-0000-000000000000}"/>
          </ac:spMkLst>
        </pc:spChg>
        <pc:inkChg chg="add">
          <ac:chgData name="Shreya Srivastava (US)" userId="a794fb4e-8d83-4a04-9ad4-0e9b5e0958be" providerId="ADAL" clId="{ABA3192A-FE32-4C56-8E68-7EEF7BB82C91}" dt="2024-04-22T08:52:14.608" v="476" actId="9405"/>
          <ac:inkMkLst>
            <pc:docMk/>
            <pc:sldMk cId="0" sldId="258"/>
            <ac:inkMk id="3" creationId="{BD047D08-65ED-A395-0CF3-80DB5C6742E6}"/>
          </ac:inkMkLst>
        </pc:inkChg>
      </pc:sldChg>
      <pc:sldChg chg="addSp modSp mod">
        <pc:chgData name="Shreya Srivastava (US)" userId="a794fb4e-8d83-4a04-9ad4-0e9b5e0958be" providerId="ADAL" clId="{ABA3192A-FE32-4C56-8E68-7EEF7BB82C91}" dt="2024-04-22T08:52:36.589" v="478" actId="9405"/>
        <pc:sldMkLst>
          <pc:docMk/>
          <pc:sldMk cId="0" sldId="259"/>
        </pc:sldMkLst>
        <pc:spChg chg="mod">
          <ac:chgData name="Shreya Srivastava (US)" userId="a794fb4e-8d83-4a04-9ad4-0e9b5e0958be" providerId="ADAL" clId="{ABA3192A-FE32-4C56-8E68-7EEF7BB82C91}" dt="2024-04-18T07:43:51.358" v="250" actId="255"/>
          <ac:spMkLst>
            <pc:docMk/>
            <pc:sldMk cId="0" sldId="259"/>
            <ac:spMk id="1973" creationId="{00000000-0000-0000-0000-000000000000}"/>
          </ac:spMkLst>
        </pc:spChg>
        <pc:spChg chg="mod">
          <ac:chgData name="Shreya Srivastava (US)" userId="a794fb4e-8d83-4a04-9ad4-0e9b5e0958be" providerId="ADAL" clId="{ABA3192A-FE32-4C56-8E68-7EEF7BB82C91}" dt="2024-04-18T07:43:40.933" v="249" actId="255"/>
          <ac:spMkLst>
            <pc:docMk/>
            <pc:sldMk cId="0" sldId="259"/>
            <ac:spMk id="1974" creationId="{00000000-0000-0000-0000-000000000000}"/>
          </ac:spMkLst>
        </pc:spChg>
        <pc:spChg chg="mod">
          <ac:chgData name="Shreya Srivastava (US)" userId="a794fb4e-8d83-4a04-9ad4-0e9b5e0958be" providerId="ADAL" clId="{ABA3192A-FE32-4C56-8E68-7EEF7BB82C91}" dt="2024-04-18T07:42:17.700" v="248" actId="20577"/>
          <ac:spMkLst>
            <pc:docMk/>
            <pc:sldMk cId="0" sldId="259"/>
            <ac:spMk id="1975" creationId="{00000000-0000-0000-0000-000000000000}"/>
          </ac:spMkLst>
        </pc:spChg>
        <pc:spChg chg="mod">
          <ac:chgData name="Shreya Srivastava (US)" userId="a794fb4e-8d83-4a04-9ad4-0e9b5e0958be" providerId="ADAL" clId="{ABA3192A-FE32-4C56-8E68-7EEF7BB82C91}" dt="2024-04-18T07:22:06.824" v="31" actId="1076"/>
          <ac:spMkLst>
            <pc:docMk/>
            <pc:sldMk cId="0" sldId="259"/>
            <ac:spMk id="1977" creationId="{00000000-0000-0000-0000-000000000000}"/>
          </ac:spMkLst>
        </pc:spChg>
        <pc:grpChg chg="mod">
          <ac:chgData name="Shreya Srivastava (US)" userId="a794fb4e-8d83-4a04-9ad4-0e9b5e0958be" providerId="ADAL" clId="{ABA3192A-FE32-4C56-8E68-7EEF7BB82C91}" dt="2024-04-18T07:30:34.927" v="45" actId="1076"/>
          <ac:grpSpMkLst>
            <pc:docMk/>
            <pc:sldMk cId="0" sldId="259"/>
            <ac:grpSpMk id="1978" creationId="{00000000-0000-0000-0000-000000000000}"/>
          </ac:grpSpMkLst>
        </pc:grpChg>
        <pc:grpChg chg="mod">
          <ac:chgData name="Shreya Srivastava (US)" userId="a794fb4e-8d83-4a04-9ad4-0e9b5e0958be" providerId="ADAL" clId="{ABA3192A-FE32-4C56-8E68-7EEF7BB82C91}" dt="2024-04-18T07:30:45.838" v="47" actId="1076"/>
          <ac:grpSpMkLst>
            <pc:docMk/>
            <pc:sldMk cId="0" sldId="259"/>
            <ac:grpSpMk id="1984" creationId="{00000000-0000-0000-0000-000000000000}"/>
          </ac:grpSpMkLst>
        </pc:grpChg>
        <pc:grpChg chg="mod">
          <ac:chgData name="Shreya Srivastava (US)" userId="a794fb4e-8d83-4a04-9ad4-0e9b5e0958be" providerId="ADAL" clId="{ABA3192A-FE32-4C56-8E68-7EEF7BB82C91}" dt="2024-04-18T07:30:25.285" v="43" actId="1076"/>
          <ac:grpSpMkLst>
            <pc:docMk/>
            <pc:sldMk cId="0" sldId="259"/>
            <ac:grpSpMk id="1989" creationId="{00000000-0000-0000-0000-000000000000}"/>
          </ac:grpSpMkLst>
        </pc:grpChg>
        <pc:grpChg chg="mod">
          <ac:chgData name="Shreya Srivastava (US)" userId="a794fb4e-8d83-4a04-9ad4-0e9b5e0958be" providerId="ADAL" clId="{ABA3192A-FE32-4C56-8E68-7EEF7BB82C91}" dt="2024-04-18T07:30:40.966" v="46" actId="1076"/>
          <ac:grpSpMkLst>
            <pc:docMk/>
            <pc:sldMk cId="0" sldId="259"/>
            <ac:grpSpMk id="1996" creationId="{00000000-0000-0000-0000-000000000000}"/>
          </ac:grpSpMkLst>
        </pc:grpChg>
        <pc:inkChg chg="add">
          <ac:chgData name="Shreya Srivastava (US)" userId="a794fb4e-8d83-4a04-9ad4-0e9b5e0958be" providerId="ADAL" clId="{ABA3192A-FE32-4C56-8E68-7EEF7BB82C91}" dt="2024-04-22T08:52:36.589" v="478" actId="9405"/>
          <ac:inkMkLst>
            <pc:docMk/>
            <pc:sldMk cId="0" sldId="259"/>
            <ac:inkMk id="9" creationId="{9EF50AA9-632F-8B3C-E98C-180F4CECD751}"/>
          </ac:inkMkLst>
        </pc:inkChg>
      </pc:sldChg>
      <pc:sldChg chg="addSp delSp mod">
        <pc:chgData name="Shreya Srivastava (US)" userId="a794fb4e-8d83-4a04-9ad4-0e9b5e0958be" providerId="ADAL" clId="{ABA3192A-FE32-4C56-8E68-7EEF7BB82C91}" dt="2024-04-22T08:53:06.590" v="483" actId="9405"/>
        <pc:sldMkLst>
          <pc:docMk/>
          <pc:sldMk cId="0" sldId="260"/>
        </pc:sldMkLst>
        <pc:inkChg chg="add del">
          <ac:chgData name="Shreya Srivastava (US)" userId="a794fb4e-8d83-4a04-9ad4-0e9b5e0958be" providerId="ADAL" clId="{ABA3192A-FE32-4C56-8E68-7EEF7BB82C91}" dt="2024-04-22T08:53:00.069" v="482"/>
          <ac:inkMkLst>
            <pc:docMk/>
            <pc:sldMk cId="0" sldId="260"/>
            <ac:inkMk id="2" creationId="{B11C6ED5-0AB9-9F64-3D6C-68615E34A774}"/>
          </ac:inkMkLst>
        </pc:inkChg>
        <pc:inkChg chg="add">
          <ac:chgData name="Shreya Srivastava (US)" userId="a794fb4e-8d83-4a04-9ad4-0e9b5e0958be" providerId="ADAL" clId="{ABA3192A-FE32-4C56-8E68-7EEF7BB82C91}" dt="2024-04-22T08:53:06.590" v="483" actId="9405"/>
          <ac:inkMkLst>
            <pc:docMk/>
            <pc:sldMk cId="0" sldId="260"/>
            <ac:inkMk id="4" creationId="{C16C0B50-194F-3C86-977F-B98CB389307C}"/>
          </ac:inkMkLst>
        </pc:inkChg>
      </pc:sldChg>
      <pc:sldChg chg="addSp mod">
        <pc:chgData name="Shreya Srivastava (US)" userId="a794fb4e-8d83-4a04-9ad4-0e9b5e0958be" providerId="ADAL" clId="{ABA3192A-FE32-4C56-8E68-7EEF7BB82C91}" dt="2024-04-22T08:55:11.869" v="510" actId="9405"/>
        <pc:sldMkLst>
          <pc:docMk/>
          <pc:sldMk cId="0" sldId="262"/>
        </pc:sldMkLst>
        <pc:inkChg chg="add">
          <ac:chgData name="Shreya Srivastava (US)" userId="a794fb4e-8d83-4a04-9ad4-0e9b5e0958be" providerId="ADAL" clId="{ABA3192A-FE32-4C56-8E68-7EEF7BB82C91}" dt="2024-04-22T08:55:01.948" v="508" actId="9405"/>
          <ac:inkMkLst>
            <pc:docMk/>
            <pc:sldMk cId="0" sldId="262"/>
            <ac:inkMk id="2" creationId="{B20C3338-4AF8-54E5-2042-63A8CA4F1FC0}"/>
          </ac:inkMkLst>
        </pc:inkChg>
        <pc:inkChg chg="add">
          <ac:chgData name="Shreya Srivastava (US)" userId="a794fb4e-8d83-4a04-9ad4-0e9b5e0958be" providerId="ADAL" clId="{ABA3192A-FE32-4C56-8E68-7EEF7BB82C91}" dt="2024-04-22T08:55:03.132" v="509" actId="9405"/>
          <ac:inkMkLst>
            <pc:docMk/>
            <pc:sldMk cId="0" sldId="262"/>
            <ac:inkMk id="4" creationId="{9A363075-140E-857D-D050-169677F83FDF}"/>
          </ac:inkMkLst>
        </pc:inkChg>
        <pc:inkChg chg="add">
          <ac:chgData name="Shreya Srivastava (US)" userId="a794fb4e-8d83-4a04-9ad4-0e9b5e0958be" providerId="ADAL" clId="{ABA3192A-FE32-4C56-8E68-7EEF7BB82C91}" dt="2024-04-22T08:55:11.869" v="510" actId="9405"/>
          <ac:inkMkLst>
            <pc:docMk/>
            <pc:sldMk cId="0" sldId="262"/>
            <ac:inkMk id="8" creationId="{2837FF7E-5787-DDAE-219F-36D1056CB98F}"/>
          </ac:inkMkLst>
        </pc:inkChg>
      </pc:sldChg>
      <pc:sldChg chg="addSp mod">
        <pc:chgData name="Shreya Srivastava (US)" userId="a794fb4e-8d83-4a04-9ad4-0e9b5e0958be" providerId="ADAL" clId="{ABA3192A-FE32-4C56-8E68-7EEF7BB82C91}" dt="2024-04-22T08:55:30.995" v="513" actId="9405"/>
        <pc:sldMkLst>
          <pc:docMk/>
          <pc:sldMk cId="0" sldId="264"/>
        </pc:sldMkLst>
        <pc:inkChg chg="add">
          <ac:chgData name="Shreya Srivastava (US)" userId="a794fb4e-8d83-4a04-9ad4-0e9b5e0958be" providerId="ADAL" clId="{ABA3192A-FE32-4C56-8E68-7EEF7BB82C91}" dt="2024-04-22T08:55:30.995" v="513" actId="9405"/>
          <ac:inkMkLst>
            <pc:docMk/>
            <pc:sldMk cId="0" sldId="264"/>
            <ac:inkMk id="2" creationId="{C04D7F5B-1640-35D7-C052-9130FD588F89}"/>
          </ac:inkMkLst>
        </pc:inkChg>
      </pc:sldChg>
      <pc:sldChg chg="addSp mod">
        <pc:chgData name="Shreya Srivastava (US)" userId="a794fb4e-8d83-4a04-9ad4-0e9b5e0958be" providerId="ADAL" clId="{ABA3192A-FE32-4C56-8E68-7EEF7BB82C91}" dt="2024-04-22T08:57:58.380" v="542" actId="9405"/>
        <pc:sldMkLst>
          <pc:docMk/>
          <pc:sldMk cId="0" sldId="268"/>
        </pc:sldMkLst>
        <pc:inkChg chg="add">
          <ac:chgData name="Shreya Srivastava (US)" userId="a794fb4e-8d83-4a04-9ad4-0e9b5e0958be" providerId="ADAL" clId="{ABA3192A-FE32-4C56-8E68-7EEF7BB82C91}" dt="2024-04-22T08:57:55.135" v="541" actId="9405"/>
          <ac:inkMkLst>
            <pc:docMk/>
            <pc:sldMk cId="0" sldId="268"/>
            <ac:inkMk id="2" creationId="{E6024723-B65C-CB08-2BA8-CD6EF658EDED}"/>
          </ac:inkMkLst>
        </pc:inkChg>
        <pc:inkChg chg="add">
          <ac:chgData name="Shreya Srivastava (US)" userId="a794fb4e-8d83-4a04-9ad4-0e9b5e0958be" providerId="ADAL" clId="{ABA3192A-FE32-4C56-8E68-7EEF7BB82C91}" dt="2024-04-22T08:57:58.380" v="542" actId="9405"/>
          <ac:inkMkLst>
            <pc:docMk/>
            <pc:sldMk cId="0" sldId="268"/>
            <ac:inkMk id="3" creationId="{DFCCCD03-24F9-8A46-CDA5-C81C860AD374}"/>
          </ac:inkMkLst>
        </pc:inkChg>
      </pc:sldChg>
      <pc:sldChg chg="addSp mod">
        <pc:chgData name="Shreya Srivastava (US)" userId="a794fb4e-8d83-4a04-9ad4-0e9b5e0958be" providerId="ADAL" clId="{ABA3192A-FE32-4C56-8E68-7EEF7BB82C91}" dt="2024-04-22T08:55:38.234" v="515" actId="9405"/>
        <pc:sldMkLst>
          <pc:docMk/>
          <pc:sldMk cId="3215617465" sldId="271"/>
        </pc:sldMkLst>
        <pc:inkChg chg="add">
          <ac:chgData name="Shreya Srivastava (US)" userId="a794fb4e-8d83-4a04-9ad4-0e9b5e0958be" providerId="ADAL" clId="{ABA3192A-FE32-4C56-8E68-7EEF7BB82C91}" dt="2024-04-22T08:55:38.234" v="515" actId="9405"/>
          <ac:inkMkLst>
            <pc:docMk/>
            <pc:sldMk cId="3215617465" sldId="271"/>
            <ac:inkMk id="3" creationId="{78151523-AF52-C95E-1387-61C9403082C9}"/>
          </ac:inkMkLst>
        </pc:inkChg>
      </pc:sldChg>
      <pc:sldChg chg="addSp mod">
        <pc:chgData name="Shreya Srivastava (US)" userId="a794fb4e-8d83-4a04-9ad4-0e9b5e0958be" providerId="ADAL" clId="{ABA3192A-FE32-4C56-8E68-7EEF7BB82C91}" dt="2024-04-22T08:55:45.094" v="517" actId="9405"/>
        <pc:sldMkLst>
          <pc:docMk/>
          <pc:sldMk cId="3244242860" sldId="272"/>
        </pc:sldMkLst>
        <pc:inkChg chg="add">
          <ac:chgData name="Shreya Srivastava (US)" userId="a794fb4e-8d83-4a04-9ad4-0e9b5e0958be" providerId="ADAL" clId="{ABA3192A-FE32-4C56-8E68-7EEF7BB82C91}" dt="2024-04-22T08:55:45.094" v="517" actId="9405"/>
          <ac:inkMkLst>
            <pc:docMk/>
            <pc:sldMk cId="3244242860" sldId="272"/>
            <ac:inkMk id="5" creationId="{0FD30D6E-9CA5-5E79-4DD6-E73C5292F846}"/>
          </ac:inkMkLst>
        </pc:inkChg>
      </pc:sldChg>
      <pc:sldChg chg="addSp mod">
        <pc:chgData name="Shreya Srivastava (US)" userId="a794fb4e-8d83-4a04-9ad4-0e9b5e0958be" providerId="ADAL" clId="{ABA3192A-FE32-4C56-8E68-7EEF7BB82C91}" dt="2024-04-22T08:55:57.937" v="521" actId="9405"/>
        <pc:sldMkLst>
          <pc:docMk/>
          <pc:sldMk cId="1637698446" sldId="273"/>
        </pc:sldMkLst>
        <pc:inkChg chg="add">
          <ac:chgData name="Shreya Srivastava (US)" userId="a794fb4e-8d83-4a04-9ad4-0e9b5e0958be" providerId="ADAL" clId="{ABA3192A-FE32-4C56-8E68-7EEF7BB82C91}" dt="2024-04-22T08:55:57.937" v="521" actId="9405"/>
          <ac:inkMkLst>
            <pc:docMk/>
            <pc:sldMk cId="1637698446" sldId="273"/>
            <ac:inkMk id="3" creationId="{DD5D5717-F235-E9A6-DCA8-78FF9F816BA7}"/>
          </ac:inkMkLst>
        </pc:inkChg>
      </pc:sldChg>
      <pc:sldChg chg="addSp mod">
        <pc:chgData name="Shreya Srivastava (US)" userId="a794fb4e-8d83-4a04-9ad4-0e9b5e0958be" providerId="ADAL" clId="{ABA3192A-FE32-4C56-8E68-7EEF7BB82C91}" dt="2024-04-22T08:55:51.999" v="519" actId="9405"/>
        <pc:sldMkLst>
          <pc:docMk/>
          <pc:sldMk cId="3036630574" sldId="274"/>
        </pc:sldMkLst>
        <pc:inkChg chg="add">
          <ac:chgData name="Shreya Srivastava (US)" userId="a794fb4e-8d83-4a04-9ad4-0e9b5e0958be" providerId="ADAL" clId="{ABA3192A-FE32-4C56-8E68-7EEF7BB82C91}" dt="2024-04-22T08:55:51.999" v="519" actId="9405"/>
          <ac:inkMkLst>
            <pc:docMk/>
            <pc:sldMk cId="3036630574" sldId="274"/>
            <ac:inkMk id="3" creationId="{F2DE55EB-CC6D-2E24-E775-3EA6ED0232F9}"/>
          </ac:inkMkLst>
        </pc:inkChg>
      </pc:sldChg>
      <pc:sldChg chg="addSp mod">
        <pc:chgData name="Shreya Srivastava (US)" userId="a794fb4e-8d83-4a04-9ad4-0e9b5e0958be" providerId="ADAL" clId="{ABA3192A-FE32-4C56-8E68-7EEF7BB82C91}" dt="2024-04-22T08:56:06.062" v="523" actId="9405"/>
        <pc:sldMkLst>
          <pc:docMk/>
          <pc:sldMk cId="3701539085" sldId="275"/>
        </pc:sldMkLst>
        <pc:inkChg chg="add">
          <ac:chgData name="Shreya Srivastava (US)" userId="a794fb4e-8d83-4a04-9ad4-0e9b5e0958be" providerId="ADAL" clId="{ABA3192A-FE32-4C56-8E68-7EEF7BB82C91}" dt="2024-04-22T08:56:06.062" v="523" actId="9405"/>
          <ac:inkMkLst>
            <pc:docMk/>
            <pc:sldMk cId="3701539085" sldId="275"/>
            <ac:inkMk id="3" creationId="{DCECB7EC-FC9B-77C7-2B3E-DC1F842AFCC9}"/>
          </ac:inkMkLst>
        </pc:inkChg>
      </pc:sldChg>
      <pc:sldChg chg="addSp mod">
        <pc:chgData name="Shreya Srivastava (US)" userId="a794fb4e-8d83-4a04-9ad4-0e9b5e0958be" providerId="ADAL" clId="{ABA3192A-FE32-4C56-8E68-7EEF7BB82C91}" dt="2024-04-22T08:56:12.524" v="525" actId="9405"/>
        <pc:sldMkLst>
          <pc:docMk/>
          <pc:sldMk cId="373770973" sldId="276"/>
        </pc:sldMkLst>
        <pc:inkChg chg="add">
          <ac:chgData name="Shreya Srivastava (US)" userId="a794fb4e-8d83-4a04-9ad4-0e9b5e0958be" providerId="ADAL" clId="{ABA3192A-FE32-4C56-8E68-7EEF7BB82C91}" dt="2024-04-22T08:56:12.524" v="525" actId="9405"/>
          <ac:inkMkLst>
            <pc:docMk/>
            <pc:sldMk cId="373770973" sldId="276"/>
            <ac:inkMk id="3" creationId="{DB6CB92D-7C77-C810-881E-D0BDE255B321}"/>
          </ac:inkMkLst>
        </pc:inkChg>
      </pc:sldChg>
      <pc:sldChg chg="addSp mod">
        <pc:chgData name="Shreya Srivastava (US)" userId="a794fb4e-8d83-4a04-9ad4-0e9b5e0958be" providerId="ADAL" clId="{ABA3192A-FE32-4C56-8E68-7EEF7BB82C91}" dt="2024-04-22T08:56:19.562" v="527" actId="9405"/>
        <pc:sldMkLst>
          <pc:docMk/>
          <pc:sldMk cId="1500195651" sldId="277"/>
        </pc:sldMkLst>
        <pc:inkChg chg="add">
          <ac:chgData name="Shreya Srivastava (US)" userId="a794fb4e-8d83-4a04-9ad4-0e9b5e0958be" providerId="ADAL" clId="{ABA3192A-FE32-4C56-8E68-7EEF7BB82C91}" dt="2024-04-22T08:56:19.562" v="527" actId="9405"/>
          <ac:inkMkLst>
            <pc:docMk/>
            <pc:sldMk cId="1500195651" sldId="277"/>
            <ac:inkMk id="3" creationId="{8E0AE162-6816-9C4F-6067-2BA40C227386}"/>
          </ac:inkMkLst>
        </pc:inkChg>
      </pc:sldChg>
      <pc:sldChg chg="addSp modSp mod">
        <pc:chgData name="Shreya Srivastava (US)" userId="a794fb4e-8d83-4a04-9ad4-0e9b5e0958be" providerId="ADAL" clId="{ABA3192A-FE32-4C56-8E68-7EEF7BB82C91}" dt="2024-04-22T08:56:27.561" v="531"/>
        <pc:sldMkLst>
          <pc:docMk/>
          <pc:sldMk cId="3982268955" sldId="278"/>
        </pc:sldMkLst>
        <pc:grpChg chg="mod">
          <ac:chgData name="Shreya Srivastava (US)" userId="a794fb4e-8d83-4a04-9ad4-0e9b5e0958be" providerId="ADAL" clId="{ABA3192A-FE32-4C56-8E68-7EEF7BB82C91}" dt="2024-04-22T08:56:27.561" v="531"/>
          <ac:grpSpMkLst>
            <pc:docMk/>
            <pc:sldMk cId="3982268955" sldId="278"/>
            <ac:grpSpMk id="5" creationId="{A58C4F59-E177-CAA9-28BC-CED43C4081E4}"/>
          </ac:grpSpMkLst>
        </pc:grpChg>
        <pc:inkChg chg="add mod">
          <ac:chgData name="Shreya Srivastava (US)" userId="a794fb4e-8d83-4a04-9ad4-0e9b5e0958be" providerId="ADAL" clId="{ABA3192A-FE32-4C56-8E68-7EEF7BB82C91}" dt="2024-04-22T08:56:27.561" v="531"/>
          <ac:inkMkLst>
            <pc:docMk/>
            <pc:sldMk cId="3982268955" sldId="278"/>
            <ac:inkMk id="3" creationId="{30F806A1-5AB9-CF62-6950-94195566EF76}"/>
          </ac:inkMkLst>
        </pc:inkChg>
        <pc:inkChg chg="add mod">
          <ac:chgData name="Shreya Srivastava (US)" userId="a794fb4e-8d83-4a04-9ad4-0e9b5e0958be" providerId="ADAL" clId="{ABA3192A-FE32-4C56-8E68-7EEF7BB82C91}" dt="2024-04-22T08:56:27.561" v="531"/>
          <ac:inkMkLst>
            <pc:docMk/>
            <pc:sldMk cId="3982268955" sldId="278"/>
            <ac:inkMk id="4" creationId="{35E61201-41E9-062A-E8AF-1D569B2A3791}"/>
          </ac:inkMkLst>
        </pc:inkChg>
      </pc:sldChg>
      <pc:sldChg chg="addSp mod">
        <pc:chgData name="Shreya Srivastava (US)" userId="a794fb4e-8d83-4a04-9ad4-0e9b5e0958be" providerId="ADAL" clId="{ABA3192A-FE32-4C56-8E68-7EEF7BB82C91}" dt="2024-04-22T08:57:25.177" v="533" actId="9405"/>
        <pc:sldMkLst>
          <pc:docMk/>
          <pc:sldMk cId="3151982584" sldId="279"/>
        </pc:sldMkLst>
        <pc:inkChg chg="add">
          <ac:chgData name="Shreya Srivastava (US)" userId="a794fb4e-8d83-4a04-9ad4-0e9b5e0958be" providerId="ADAL" clId="{ABA3192A-FE32-4C56-8E68-7EEF7BB82C91}" dt="2024-04-22T08:57:25.177" v="533" actId="9405"/>
          <ac:inkMkLst>
            <pc:docMk/>
            <pc:sldMk cId="3151982584" sldId="279"/>
            <ac:inkMk id="4" creationId="{21554244-C010-66F0-D42F-63895FE54A6D}"/>
          </ac:inkMkLst>
        </pc:inkChg>
      </pc:sldChg>
      <pc:sldChg chg="addSp delSp mod">
        <pc:chgData name="Shreya Srivastava (US)" userId="a794fb4e-8d83-4a04-9ad4-0e9b5e0958be" providerId="ADAL" clId="{ABA3192A-FE32-4C56-8E68-7EEF7BB82C91}" dt="2024-04-22T08:54:53.914" v="506"/>
        <pc:sldMkLst>
          <pc:docMk/>
          <pc:sldMk cId="2539552293" sldId="280"/>
        </pc:sldMkLst>
        <pc:inkChg chg="add del">
          <ac:chgData name="Shreya Srivastava (US)" userId="a794fb4e-8d83-4a04-9ad4-0e9b5e0958be" providerId="ADAL" clId="{ABA3192A-FE32-4C56-8E68-7EEF7BB82C91}" dt="2024-04-22T08:54:53.914" v="506"/>
          <ac:inkMkLst>
            <pc:docMk/>
            <pc:sldMk cId="2539552293" sldId="280"/>
            <ac:inkMk id="3" creationId="{9455AD89-6F79-7D99-9BB8-FA3ABE2D8339}"/>
          </ac:inkMkLst>
        </pc:inkChg>
        <pc:inkChg chg="add">
          <ac:chgData name="Shreya Srivastava (US)" userId="a794fb4e-8d83-4a04-9ad4-0e9b5e0958be" providerId="ADAL" clId="{ABA3192A-FE32-4C56-8E68-7EEF7BB82C91}" dt="2024-04-22T08:54:32.923" v="500" actId="9405"/>
          <ac:inkMkLst>
            <pc:docMk/>
            <pc:sldMk cId="2539552293" sldId="280"/>
            <ac:inkMk id="5" creationId="{2E9410F7-B8CA-B3C4-E611-EA86D3F8434B}"/>
          </ac:inkMkLst>
        </pc:inkChg>
        <pc:inkChg chg="add">
          <ac:chgData name="Shreya Srivastava (US)" userId="a794fb4e-8d83-4a04-9ad4-0e9b5e0958be" providerId="ADAL" clId="{ABA3192A-FE32-4C56-8E68-7EEF7BB82C91}" dt="2024-04-22T08:54:37.151" v="501" actId="9405"/>
          <ac:inkMkLst>
            <pc:docMk/>
            <pc:sldMk cId="2539552293" sldId="280"/>
            <ac:inkMk id="6" creationId="{4A74F999-2420-E20C-270E-2A2463461D9D}"/>
          </ac:inkMkLst>
        </pc:inkChg>
        <pc:inkChg chg="add del">
          <ac:chgData name="Shreya Srivastava (US)" userId="a794fb4e-8d83-4a04-9ad4-0e9b5e0958be" providerId="ADAL" clId="{ABA3192A-FE32-4C56-8E68-7EEF7BB82C91}" dt="2024-04-22T08:54:53.913" v="505"/>
          <ac:inkMkLst>
            <pc:docMk/>
            <pc:sldMk cId="2539552293" sldId="280"/>
            <ac:inkMk id="7" creationId="{0333EA3B-9327-3D74-33DC-5A7DB433A91B}"/>
          </ac:inkMkLst>
        </pc:inkChg>
      </pc:sldChg>
      <pc:sldChg chg="addSp mod">
        <pc:chgData name="Shreya Srivastava (US)" userId="a794fb4e-8d83-4a04-9ad4-0e9b5e0958be" providerId="ADAL" clId="{ABA3192A-FE32-4C56-8E68-7EEF7BB82C91}" dt="2024-04-22T08:57:36.997" v="535" actId="9405"/>
        <pc:sldMkLst>
          <pc:docMk/>
          <pc:sldMk cId="1136794589" sldId="281"/>
        </pc:sldMkLst>
        <pc:inkChg chg="add">
          <ac:chgData name="Shreya Srivastava (US)" userId="a794fb4e-8d83-4a04-9ad4-0e9b5e0958be" providerId="ADAL" clId="{ABA3192A-FE32-4C56-8E68-7EEF7BB82C91}" dt="2024-04-22T08:57:36.997" v="535" actId="9405"/>
          <ac:inkMkLst>
            <pc:docMk/>
            <pc:sldMk cId="1136794589" sldId="281"/>
            <ac:inkMk id="4" creationId="{B1F95B63-835A-943D-D192-DFE5EA8CC3AD}"/>
          </ac:inkMkLst>
        </pc:inkChg>
      </pc:sldChg>
      <pc:sldChg chg="addSp mod">
        <pc:chgData name="Shreya Srivastava (US)" userId="a794fb4e-8d83-4a04-9ad4-0e9b5e0958be" providerId="ADAL" clId="{ABA3192A-FE32-4C56-8E68-7EEF7BB82C91}" dt="2024-04-22T08:53:32.821" v="488" actId="9405"/>
        <pc:sldMkLst>
          <pc:docMk/>
          <pc:sldMk cId="1081049895" sldId="284"/>
        </pc:sldMkLst>
        <pc:inkChg chg="add">
          <ac:chgData name="Shreya Srivastava (US)" userId="a794fb4e-8d83-4a04-9ad4-0e9b5e0958be" providerId="ADAL" clId="{ABA3192A-FE32-4C56-8E68-7EEF7BB82C91}" dt="2024-04-22T08:53:32.821" v="488" actId="9405"/>
          <ac:inkMkLst>
            <pc:docMk/>
            <pc:sldMk cId="1081049895" sldId="284"/>
            <ac:inkMk id="2" creationId="{63DFCA50-6CB7-E7C6-BF4E-AAF34C17CBA1}"/>
          </ac:inkMkLst>
        </pc:inkChg>
      </pc:sldChg>
      <pc:sldChg chg="addSp mod">
        <pc:chgData name="Shreya Srivastava (US)" userId="a794fb4e-8d83-4a04-9ad4-0e9b5e0958be" providerId="ADAL" clId="{ABA3192A-FE32-4C56-8E68-7EEF7BB82C91}" dt="2024-04-22T08:53:44.412" v="490" actId="9405"/>
        <pc:sldMkLst>
          <pc:docMk/>
          <pc:sldMk cId="569375951" sldId="285"/>
        </pc:sldMkLst>
        <pc:inkChg chg="add">
          <ac:chgData name="Shreya Srivastava (US)" userId="a794fb4e-8d83-4a04-9ad4-0e9b5e0958be" providerId="ADAL" clId="{ABA3192A-FE32-4C56-8E68-7EEF7BB82C91}" dt="2024-04-22T08:53:44.412" v="490" actId="9405"/>
          <ac:inkMkLst>
            <pc:docMk/>
            <pc:sldMk cId="569375951" sldId="285"/>
            <ac:inkMk id="2" creationId="{E2075A50-4D06-4D03-797A-E420A7437984}"/>
          </ac:inkMkLst>
        </pc:inkChg>
      </pc:sldChg>
      <pc:sldChg chg="addSp mod">
        <pc:chgData name="Shreya Srivastava (US)" userId="a794fb4e-8d83-4a04-9ad4-0e9b5e0958be" providerId="ADAL" clId="{ABA3192A-FE32-4C56-8E68-7EEF7BB82C91}" dt="2024-04-22T08:53:52.970" v="492" actId="9405"/>
        <pc:sldMkLst>
          <pc:docMk/>
          <pc:sldMk cId="1172819581" sldId="286"/>
        </pc:sldMkLst>
        <pc:inkChg chg="add">
          <ac:chgData name="Shreya Srivastava (US)" userId="a794fb4e-8d83-4a04-9ad4-0e9b5e0958be" providerId="ADAL" clId="{ABA3192A-FE32-4C56-8E68-7EEF7BB82C91}" dt="2024-04-22T08:53:52.970" v="492" actId="9405"/>
          <ac:inkMkLst>
            <pc:docMk/>
            <pc:sldMk cId="1172819581" sldId="286"/>
            <ac:inkMk id="2" creationId="{B1963739-979D-569F-D811-AF93839C3C03}"/>
          </ac:inkMkLst>
        </pc:inkChg>
      </pc:sldChg>
      <pc:sldChg chg="addSp mod">
        <pc:chgData name="Shreya Srivastava (US)" userId="a794fb4e-8d83-4a04-9ad4-0e9b5e0958be" providerId="ADAL" clId="{ABA3192A-FE32-4C56-8E68-7EEF7BB82C91}" dt="2024-04-22T08:54:04.757" v="494" actId="9405"/>
        <pc:sldMkLst>
          <pc:docMk/>
          <pc:sldMk cId="3609018850" sldId="287"/>
        </pc:sldMkLst>
        <pc:inkChg chg="add">
          <ac:chgData name="Shreya Srivastava (US)" userId="a794fb4e-8d83-4a04-9ad4-0e9b5e0958be" providerId="ADAL" clId="{ABA3192A-FE32-4C56-8E68-7EEF7BB82C91}" dt="2024-04-22T08:54:04.757" v="494" actId="9405"/>
          <ac:inkMkLst>
            <pc:docMk/>
            <pc:sldMk cId="3609018850" sldId="287"/>
            <ac:inkMk id="2" creationId="{30D0E1A5-A64E-6B6A-DCDA-34DA7AEA3765}"/>
          </ac:inkMkLst>
        </pc:inkChg>
      </pc:sldChg>
      <pc:sldChg chg="addSp mod">
        <pc:chgData name="Shreya Srivastava (US)" userId="a794fb4e-8d83-4a04-9ad4-0e9b5e0958be" providerId="ADAL" clId="{ABA3192A-FE32-4C56-8E68-7EEF7BB82C91}" dt="2024-04-22T08:54:11.105" v="496" actId="9405"/>
        <pc:sldMkLst>
          <pc:docMk/>
          <pc:sldMk cId="121980363" sldId="288"/>
        </pc:sldMkLst>
        <pc:inkChg chg="add">
          <ac:chgData name="Shreya Srivastava (US)" userId="a794fb4e-8d83-4a04-9ad4-0e9b5e0958be" providerId="ADAL" clId="{ABA3192A-FE32-4C56-8E68-7EEF7BB82C91}" dt="2024-04-22T08:54:11.105" v="496" actId="9405"/>
          <ac:inkMkLst>
            <pc:docMk/>
            <pc:sldMk cId="121980363" sldId="288"/>
            <ac:inkMk id="2" creationId="{D7E929DE-1FC3-B46C-B6F1-86A8C1251C10}"/>
          </ac:inkMkLst>
        </pc:inkChg>
      </pc:sldChg>
      <pc:sldChg chg="addSp mod">
        <pc:chgData name="Shreya Srivastava (US)" userId="a794fb4e-8d83-4a04-9ad4-0e9b5e0958be" providerId="ADAL" clId="{ABA3192A-FE32-4C56-8E68-7EEF7BB82C91}" dt="2024-04-22T08:53:16.010" v="486" actId="9405"/>
        <pc:sldMkLst>
          <pc:docMk/>
          <pc:sldMk cId="3364257954" sldId="289"/>
        </pc:sldMkLst>
        <pc:inkChg chg="add">
          <ac:chgData name="Shreya Srivastava (US)" userId="a794fb4e-8d83-4a04-9ad4-0e9b5e0958be" providerId="ADAL" clId="{ABA3192A-FE32-4C56-8E68-7EEF7BB82C91}" dt="2024-04-22T08:53:16.010" v="486" actId="9405"/>
          <ac:inkMkLst>
            <pc:docMk/>
            <pc:sldMk cId="3364257954" sldId="289"/>
            <ac:inkMk id="2" creationId="{7661B725-FFA9-680C-5D96-4C171B7A05CA}"/>
          </ac:inkMkLst>
        </pc:inkChg>
      </pc:sldChg>
      <pc:sldChg chg="addSp mod">
        <pc:chgData name="Shreya Srivastava (US)" userId="a794fb4e-8d83-4a04-9ad4-0e9b5e0958be" providerId="ADAL" clId="{ABA3192A-FE32-4C56-8E68-7EEF7BB82C91}" dt="2024-04-22T08:57:43.010" v="537" actId="9405"/>
        <pc:sldMkLst>
          <pc:docMk/>
          <pc:sldMk cId="4047402794" sldId="290"/>
        </pc:sldMkLst>
        <pc:inkChg chg="add">
          <ac:chgData name="Shreya Srivastava (US)" userId="a794fb4e-8d83-4a04-9ad4-0e9b5e0958be" providerId="ADAL" clId="{ABA3192A-FE32-4C56-8E68-7EEF7BB82C91}" dt="2024-04-22T08:57:43.010" v="537" actId="9405"/>
          <ac:inkMkLst>
            <pc:docMk/>
            <pc:sldMk cId="4047402794" sldId="290"/>
            <ac:inkMk id="4" creationId="{B5F58575-DAC4-1010-78BE-B3E836E36824}"/>
          </ac:inkMkLst>
        </pc:inkChg>
      </pc:sldChg>
    </pc:docChg>
  </pc:docChgLst>
  <pc:docChgLst>
    <pc:chgData name="Nibedita Das (US)" userId="S::nibedita.d.das@pwc.com::e70f6138-13f9-474c-8594-5fdde94d1ad2" providerId="AD" clId="Web-{5C7A6AAC-BE51-4E5C-A0B2-1C97D3621F7D}"/>
    <pc:docChg chg="modSld">
      <pc:chgData name="Nibedita Das (US)" userId="S::nibedita.d.das@pwc.com::e70f6138-13f9-474c-8594-5fdde94d1ad2" providerId="AD" clId="Web-{5C7A6AAC-BE51-4E5C-A0B2-1C97D3621F7D}" dt="2024-04-22T08:51:19.092" v="21"/>
      <pc:docMkLst>
        <pc:docMk/>
      </pc:docMkLst>
      <pc:sldChg chg="addSp">
        <pc:chgData name="Nibedita Das (US)" userId="S::nibedita.d.das@pwc.com::e70f6138-13f9-474c-8594-5fdde94d1ad2" providerId="AD" clId="Web-{5C7A6AAC-BE51-4E5C-A0B2-1C97D3621F7D}" dt="2024-04-22T08:50:54.185" v="13"/>
        <pc:sldMkLst>
          <pc:docMk/>
          <pc:sldMk cId="0" sldId="257"/>
        </pc:sldMkLst>
        <pc:inkChg chg="add">
          <ac:chgData name="Nibedita Das (US)" userId="S::nibedita.d.das@pwc.com::e70f6138-13f9-474c-8594-5fdde94d1ad2" providerId="AD" clId="Web-{5C7A6AAC-BE51-4E5C-A0B2-1C97D3621F7D}" dt="2024-04-22T08:50:08.277" v="11"/>
          <ac:inkMkLst>
            <pc:docMk/>
            <pc:sldMk cId="0" sldId="257"/>
            <ac:inkMk id="3" creationId="{25D30274-A5F1-8303-3686-147DD0DB26D7}"/>
          </ac:inkMkLst>
        </pc:inkChg>
        <pc:inkChg chg="add">
          <ac:chgData name="Nibedita Das (US)" userId="S::nibedita.d.das@pwc.com::e70f6138-13f9-474c-8594-5fdde94d1ad2" providerId="AD" clId="Web-{5C7A6AAC-BE51-4E5C-A0B2-1C97D3621F7D}" dt="2024-04-22T08:50:12.621" v="12"/>
          <ac:inkMkLst>
            <pc:docMk/>
            <pc:sldMk cId="0" sldId="257"/>
            <ac:inkMk id="4" creationId="{AFDBEBAA-3AC8-B55D-E6C8-5CB745C2D136}"/>
          </ac:inkMkLst>
        </pc:inkChg>
        <pc:inkChg chg="add">
          <ac:chgData name="Nibedita Das (US)" userId="S::nibedita.d.das@pwc.com::e70f6138-13f9-474c-8594-5fdde94d1ad2" providerId="AD" clId="Web-{5C7A6AAC-BE51-4E5C-A0B2-1C97D3621F7D}" dt="2024-04-22T08:50:54.185" v="13"/>
          <ac:inkMkLst>
            <pc:docMk/>
            <pc:sldMk cId="0" sldId="257"/>
            <ac:inkMk id="6" creationId="{B11E305B-D73F-41DA-2BB5-2CECA69AE0C5}"/>
          </ac:inkMkLst>
        </pc:inkChg>
      </pc:sldChg>
      <pc:sldChg chg="addSp">
        <pc:chgData name="Nibedita Das (US)" userId="S::nibedita.d.das@pwc.com::e70f6138-13f9-474c-8594-5fdde94d1ad2" providerId="AD" clId="Web-{5C7A6AAC-BE51-4E5C-A0B2-1C97D3621F7D}" dt="2024-04-22T08:51:01.701" v="14"/>
        <pc:sldMkLst>
          <pc:docMk/>
          <pc:sldMk cId="0" sldId="258"/>
        </pc:sldMkLst>
        <pc:inkChg chg="add">
          <ac:chgData name="Nibedita Das (US)" userId="S::nibedita.d.das@pwc.com::e70f6138-13f9-474c-8594-5fdde94d1ad2" providerId="AD" clId="Web-{5C7A6AAC-BE51-4E5C-A0B2-1C97D3621F7D}" dt="2024-04-22T08:51:01.701" v="14"/>
          <ac:inkMkLst>
            <pc:docMk/>
            <pc:sldMk cId="0" sldId="258"/>
            <ac:inkMk id="2" creationId="{9D0E1BB5-C140-ADE0-41B5-CA42235F12B3}"/>
          </ac:inkMkLst>
        </pc:inkChg>
      </pc:sldChg>
      <pc:sldChg chg="addSp delSp">
        <pc:chgData name="Nibedita Das (US)" userId="S::nibedita.d.das@pwc.com::e70f6138-13f9-474c-8594-5fdde94d1ad2" providerId="AD" clId="Web-{5C7A6AAC-BE51-4E5C-A0B2-1C97D3621F7D}" dt="2024-04-22T08:51:19.092" v="21"/>
        <pc:sldMkLst>
          <pc:docMk/>
          <pc:sldMk cId="0" sldId="259"/>
        </pc:sldMkLst>
        <pc:inkChg chg="add">
          <ac:chgData name="Nibedita Das (US)" userId="S::nibedita.d.das@pwc.com::e70f6138-13f9-474c-8594-5fdde94d1ad2" providerId="AD" clId="Web-{5C7A6AAC-BE51-4E5C-A0B2-1C97D3621F7D}" dt="2024-04-22T08:51:11.248" v="15"/>
          <ac:inkMkLst>
            <pc:docMk/>
            <pc:sldMk cId="0" sldId="259"/>
            <ac:inkMk id="3" creationId="{980FA60E-CEEB-2153-A33A-9FF20B8D7E15}"/>
          </ac:inkMkLst>
        </pc:inkChg>
        <pc:inkChg chg="add">
          <ac:chgData name="Nibedita Das (US)" userId="S::nibedita.d.das@pwc.com::e70f6138-13f9-474c-8594-5fdde94d1ad2" providerId="AD" clId="Web-{5C7A6AAC-BE51-4E5C-A0B2-1C97D3621F7D}" dt="2024-04-22T08:51:12.248" v="16"/>
          <ac:inkMkLst>
            <pc:docMk/>
            <pc:sldMk cId="0" sldId="259"/>
            <ac:inkMk id="4" creationId="{4CEC3842-0809-E183-5ED0-EEB806F52D83}"/>
          </ac:inkMkLst>
        </pc:inkChg>
        <pc:inkChg chg="add">
          <ac:chgData name="Nibedita Das (US)" userId="S::nibedita.d.das@pwc.com::e70f6138-13f9-474c-8594-5fdde94d1ad2" providerId="AD" clId="Web-{5C7A6AAC-BE51-4E5C-A0B2-1C97D3621F7D}" dt="2024-04-22T08:51:12.983" v="17"/>
          <ac:inkMkLst>
            <pc:docMk/>
            <pc:sldMk cId="0" sldId="259"/>
            <ac:inkMk id="5" creationId="{39A580DF-4F8F-8E9C-F1B1-479E4BC04484}"/>
          </ac:inkMkLst>
        </pc:inkChg>
        <pc:inkChg chg="add">
          <ac:chgData name="Nibedita Das (US)" userId="S::nibedita.d.das@pwc.com::e70f6138-13f9-474c-8594-5fdde94d1ad2" providerId="AD" clId="Web-{5C7A6AAC-BE51-4E5C-A0B2-1C97D3621F7D}" dt="2024-04-22T08:51:13.998" v="18"/>
          <ac:inkMkLst>
            <pc:docMk/>
            <pc:sldMk cId="0" sldId="259"/>
            <ac:inkMk id="6" creationId="{BB4F73A0-A48C-546A-AE14-D42997810E26}"/>
          </ac:inkMkLst>
        </pc:inkChg>
        <pc:inkChg chg="add">
          <ac:chgData name="Nibedita Das (US)" userId="S::nibedita.d.das@pwc.com::e70f6138-13f9-474c-8594-5fdde94d1ad2" providerId="AD" clId="Web-{5C7A6AAC-BE51-4E5C-A0B2-1C97D3621F7D}" dt="2024-04-22T08:51:14.780" v="19"/>
          <ac:inkMkLst>
            <pc:docMk/>
            <pc:sldMk cId="0" sldId="259"/>
            <ac:inkMk id="7" creationId="{3830B3A2-2F94-0100-4276-0B71A047458E}"/>
          </ac:inkMkLst>
        </pc:inkChg>
        <pc:inkChg chg="add del">
          <ac:chgData name="Nibedita Das (US)" userId="S::nibedita.d.das@pwc.com::e70f6138-13f9-474c-8594-5fdde94d1ad2" providerId="AD" clId="Web-{5C7A6AAC-BE51-4E5C-A0B2-1C97D3621F7D}" dt="2024-04-22T08:51:19.092" v="21"/>
          <ac:inkMkLst>
            <pc:docMk/>
            <pc:sldMk cId="0" sldId="259"/>
            <ac:inkMk id="8" creationId="{A6AF65D3-D066-A336-BF79-F736B9B5427A}"/>
          </ac:inkMkLst>
        </pc:inkChg>
      </pc:sldChg>
      <pc:sldChg chg="addSp modSp">
        <pc:chgData name="Nibedita Das (US)" userId="S::nibedita.d.das@pwc.com::e70f6138-13f9-474c-8594-5fdde94d1ad2" providerId="AD" clId="Web-{5C7A6AAC-BE51-4E5C-A0B2-1C97D3621F7D}" dt="2024-04-22T06:03:24.224" v="5" actId="1076"/>
        <pc:sldMkLst>
          <pc:docMk/>
          <pc:sldMk cId="3244242860" sldId="272"/>
        </pc:sldMkLst>
        <pc:picChg chg="add mod modCrop">
          <ac:chgData name="Nibedita Das (US)" userId="S::nibedita.d.das@pwc.com::e70f6138-13f9-474c-8594-5fdde94d1ad2" providerId="AD" clId="Web-{5C7A6AAC-BE51-4E5C-A0B2-1C97D3621F7D}" dt="2024-04-22T06:03:24.224" v="5" actId="1076"/>
          <ac:picMkLst>
            <pc:docMk/>
            <pc:sldMk cId="3244242860" sldId="272"/>
            <ac:picMk id="3" creationId="{7CD469EB-C744-AAC6-970F-AC86B904083C}"/>
          </ac:picMkLst>
        </pc:picChg>
      </pc:sldChg>
      <pc:sldChg chg="modSp">
        <pc:chgData name="Nibedita Das (US)" userId="S::nibedita.d.das@pwc.com::e70f6138-13f9-474c-8594-5fdde94d1ad2" providerId="AD" clId="Web-{5C7A6AAC-BE51-4E5C-A0B2-1C97D3621F7D}" dt="2024-04-22T06:03:54.100" v="9" actId="14100"/>
        <pc:sldMkLst>
          <pc:docMk/>
          <pc:sldMk cId="1637698446" sldId="273"/>
        </pc:sldMkLst>
        <pc:picChg chg="mod">
          <ac:chgData name="Nibedita Das (US)" userId="S::nibedita.d.das@pwc.com::e70f6138-13f9-474c-8594-5fdde94d1ad2" providerId="AD" clId="Web-{5C7A6AAC-BE51-4E5C-A0B2-1C97D3621F7D}" dt="2024-04-22T06:03:54.100" v="9" actId="14100"/>
          <ac:picMkLst>
            <pc:docMk/>
            <pc:sldMk cId="1637698446" sldId="273"/>
            <ac:picMk id="2050" creationId="{4B6CA781-81F7-F047-D7C4-BA538A983904}"/>
          </ac:picMkLst>
        </pc:picChg>
      </pc:sldChg>
      <pc:sldChg chg="modSp">
        <pc:chgData name="Nibedita Das (US)" userId="S::nibedita.d.das@pwc.com::e70f6138-13f9-474c-8594-5fdde94d1ad2" providerId="AD" clId="Web-{5C7A6AAC-BE51-4E5C-A0B2-1C97D3621F7D}" dt="2024-04-22T06:03:43.803" v="8" actId="14100"/>
        <pc:sldMkLst>
          <pc:docMk/>
          <pc:sldMk cId="3036630574" sldId="274"/>
        </pc:sldMkLst>
        <pc:spChg chg="mod">
          <ac:chgData name="Nibedita Das (US)" userId="S::nibedita.d.das@pwc.com::e70f6138-13f9-474c-8594-5fdde94d1ad2" providerId="AD" clId="Web-{5C7A6AAC-BE51-4E5C-A0B2-1C97D3621F7D}" dt="2024-04-22T06:03:32.756" v="6" actId="20577"/>
          <ac:spMkLst>
            <pc:docMk/>
            <pc:sldMk cId="3036630574" sldId="274"/>
            <ac:spMk id="2" creationId="{5E5929E0-4DB2-495A-113F-421B127204C8}"/>
          </ac:spMkLst>
        </pc:spChg>
        <pc:picChg chg="mod">
          <ac:chgData name="Nibedita Das (US)" userId="S::nibedita.d.das@pwc.com::e70f6138-13f9-474c-8594-5fdde94d1ad2" providerId="AD" clId="Web-{5C7A6AAC-BE51-4E5C-A0B2-1C97D3621F7D}" dt="2024-04-22T06:03:43.803" v="8" actId="14100"/>
          <ac:picMkLst>
            <pc:docMk/>
            <pc:sldMk cId="3036630574" sldId="274"/>
            <ac:picMk id="1028" creationId="{56DBBF2E-9DCD-D0F0-6F89-0C08B3037D07}"/>
          </ac:picMkLst>
        </pc:picChg>
      </pc:sldChg>
      <pc:sldMasterChg chg="delSldLayout">
        <pc:chgData name="Nibedita Das (US)" userId="S::nibedita.d.das@pwc.com::e70f6138-13f9-474c-8594-5fdde94d1ad2" providerId="AD" clId="Web-{5C7A6AAC-BE51-4E5C-A0B2-1C97D3621F7D}" dt="2024-04-22T08:46:45.800" v="10"/>
        <pc:sldMasterMkLst>
          <pc:docMk/>
          <pc:sldMasterMk cId="0" sldId="2147483991"/>
        </pc:sldMasterMkLst>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2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2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2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2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3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3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3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3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3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3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3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3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3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3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4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4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4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4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4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4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4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4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4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5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5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5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5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5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5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5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5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5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6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6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6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6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6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6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6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6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6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6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7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7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7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7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7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7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7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7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7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8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8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8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8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8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8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8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8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8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8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1"/>
            <pc:sldLayoutMk cId="0" sldId="2147483790"/>
          </pc:sldLayoutMkLst>
        </pc:sldLayoutChg>
      </pc:sldMasterChg>
      <pc:sldMasterChg chg="delSldLayout">
        <pc:chgData name="Nibedita Das (US)" userId="S::nibedita.d.das@pwc.com::e70f6138-13f9-474c-8594-5fdde94d1ad2" providerId="AD" clId="Web-{5C7A6AAC-BE51-4E5C-A0B2-1C97D3621F7D}" dt="2024-04-22T08:46:45.800" v="10"/>
        <pc:sldMasterMkLst>
          <pc:docMk/>
          <pc:sldMasterMk cId="0" sldId="2147483992"/>
        </pc:sldMasterMkLst>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79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79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79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79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79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79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79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79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0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0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0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0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0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0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0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0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0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0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1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1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1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1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1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1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1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1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1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1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2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2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2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2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2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2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2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2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2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2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3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3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3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3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3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3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3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3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3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3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4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4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4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4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4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4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4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4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4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4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5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5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5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5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5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5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2"/>
            <pc:sldLayoutMk cId="0" sldId="2147483856"/>
          </pc:sldLayoutMkLst>
        </pc:sldLayoutChg>
      </pc:sldMasterChg>
      <pc:sldMasterChg chg="delSldLayout">
        <pc:chgData name="Nibedita Das (US)" userId="S::nibedita.d.das@pwc.com::e70f6138-13f9-474c-8594-5fdde94d1ad2" providerId="AD" clId="Web-{5C7A6AAC-BE51-4E5C-A0B2-1C97D3621F7D}" dt="2024-04-22T08:46:45.800" v="10"/>
        <pc:sldMasterMkLst>
          <pc:docMk/>
          <pc:sldMasterMk cId="0" sldId="2147483993"/>
        </pc:sldMasterMkLst>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6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6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6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6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6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6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6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6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6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6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7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7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7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7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7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7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7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7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8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8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8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8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8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8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8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8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8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8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9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9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9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9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9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9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9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9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9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89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0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0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0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0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0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0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0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0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0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0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1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1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1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1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1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1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1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1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1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1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2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2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3"/>
            <pc:sldLayoutMk cId="0" sldId="2147483922"/>
          </pc:sldLayoutMkLst>
        </pc:sldLayoutChg>
      </pc:sldMasterChg>
      <pc:sldMasterChg chg="delSldLayout">
        <pc:chgData name="Nibedita Das (US)" userId="S::nibedita.d.das@pwc.com::e70f6138-13f9-474c-8594-5fdde94d1ad2" providerId="AD" clId="Web-{5C7A6AAC-BE51-4E5C-A0B2-1C97D3621F7D}" dt="2024-04-22T08:46:45.800" v="10"/>
        <pc:sldMasterMkLst>
          <pc:docMk/>
          <pc:sldMasterMk cId="0" sldId="2147483994"/>
        </pc:sldMasterMkLst>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2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2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2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2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2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2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3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3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3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3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3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3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3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3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3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3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4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4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4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4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4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4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4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4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4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4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5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5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5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5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5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5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5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5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5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6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6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6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6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6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6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6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6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6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6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7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7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7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7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7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7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7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7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78"/>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79"/>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80"/>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81"/>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82"/>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83"/>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84"/>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85"/>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86"/>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87"/>
          </pc:sldLayoutMkLst>
        </pc:sldLayoutChg>
        <pc:sldLayoutChg chg="del">
          <pc:chgData name="Nibedita Das (US)" userId="S::nibedita.d.das@pwc.com::e70f6138-13f9-474c-8594-5fdde94d1ad2" providerId="AD" clId="Web-{5C7A6AAC-BE51-4E5C-A0B2-1C97D3621F7D}" dt="2024-04-22T08:46:45.800" v="10"/>
          <pc:sldLayoutMkLst>
            <pc:docMk/>
            <pc:sldMasterMk cId="0" sldId="2147483994"/>
            <pc:sldLayoutMk cId="0" sldId="2147483988"/>
          </pc:sldLayoutMkLst>
        </pc:sldLayoutChg>
      </pc:sldMasterChg>
    </pc:docChg>
  </pc:docChgLst>
  <pc:docChgLst>
    <pc:chgData name="Shreya Srivastava (US)" userId="S::shreya.b.srivastava@pwc.com::a794fb4e-8d83-4a04-9ad4-0e9b5e0958be" providerId="AD" clId="Web-{1BAB0121-2B24-7BAE-28FC-BB8979073A46}"/>
    <pc:docChg chg="modSld">
      <pc:chgData name="Shreya Srivastava (US)" userId="S::shreya.b.srivastava@pwc.com::a794fb4e-8d83-4a04-9ad4-0e9b5e0958be" providerId="AD" clId="Web-{1BAB0121-2B24-7BAE-28FC-BB8979073A46}" dt="2024-04-18T07:09:06.576" v="2" actId="20577"/>
      <pc:docMkLst>
        <pc:docMk/>
      </pc:docMkLst>
      <pc:sldChg chg="modSp">
        <pc:chgData name="Shreya Srivastava (US)" userId="S::shreya.b.srivastava@pwc.com::a794fb4e-8d83-4a04-9ad4-0e9b5e0958be" providerId="AD" clId="Web-{1BAB0121-2B24-7BAE-28FC-BB8979073A46}" dt="2024-04-18T07:09:06.576" v="2" actId="20577"/>
        <pc:sldMkLst>
          <pc:docMk/>
          <pc:sldMk cId="0" sldId="256"/>
        </pc:sldMkLst>
        <pc:spChg chg="mod">
          <ac:chgData name="Shreya Srivastava (US)" userId="S::shreya.b.srivastava@pwc.com::a794fb4e-8d83-4a04-9ad4-0e9b5e0958be" providerId="AD" clId="Web-{1BAB0121-2B24-7BAE-28FC-BB8979073A46}" dt="2024-04-18T07:09:06.576" v="2" actId="20577"/>
          <ac:spMkLst>
            <pc:docMk/>
            <pc:sldMk cId="0" sldId="256"/>
            <ac:spMk id="1949" creationId="{00000000-0000-0000-0000-000000000000}"/>
          </ac:spMkLst>
        </pc:spChg>
      </pc:sldChg>
    </pc:docChg>
  </pc:docChgLst>
  <pc:docChgLst>
    <pc:chgData name="Kumar Jijnasu (US)" userId="S::kumar.jijnasu@pwc.com::b6628373-27a7-49fe-86c3-e2d72cc22070" providerId="AD" clId="Web-{EEB39213-E5ED-4772-AAEF-7F4D927A8071}"/>
    <pc:docChg chg="addSld modSld">
      <pc:chgData name="Kumar Jijnasu (US)" userId="S::kumar.jijnasu@pwc.com::b6628373-27a7-49fe-86c3-e2d72cc22070" providerId="AD" clId="Web-{EEB39213-E5ED-4772-AAEF-7F4D927A8071}" dt="2024-04-22T08:52:12.451" v="28" actId="20577"/>
      <pc:docMkLst>
        <pc:docMk/>
      </pc:docMkLst>
      <pc:sldChg chg="modSp">
        <pc:chgData name="Kumar Jijnasu (US)" userId="S::kumar.jijnasu@pwc.com::b6628373-27a7-49fe-86c3-e2d72cc22070" providerId="AD" clId="Web-{EEB39213-E5ED-4772-AAEF-7F4D927A8071}" dt="2024-04-22T08:52:12.451" v="28" actId="20577"/>
        <pc:sldMkLst>
          <pc:docMk/>
          <pc:sldMk cId="3151982584" sldId="279"/>
        </pc:sldMkLst>
        <pc:spChg chg="mod">
          <ac:chgData name="Kumar Jijnasu (US)" userId="S::kumar.jijnasu@pwc.com::b6628373-27a7-49fe-86c3-e2d72cc22070" providerId="AD" clId="Web-{EEB39213-E5ED-4772-AAEF-7F4D927A8071}" dt="2024-04-22T08:52:12.451" v="28" actId="20577"/>
          <ac:spMkLst>
            <pc:docMk/>
            <pc:sldMk cId="3151982584" sldId="279"/>
            <ac:spMk id="2" creationId="{627E5538-8DE6-58A9-71AD-A0C469F2150F}"/>
          </ac:spMkLst>
        </pc:spChg>
      </pc:sldChg>
      <pc:sldChg chg="modSp">
        <pc:chgData name="Kumar Jijnasu (US)" userId="S::kumar.jijnasu@pwc.com::b6628373-27a7-49fe-86c3-e2d72cc22070" providerId="AD" clId="Web-{EEB39213-E5ED-4772-AAEF-7F4D927A8071}" dt="2024-04-22T08:51:33.137" v="8" actId="1076"/>
        <pc:sldMkLst>
          <pc:docMk/>
          <pc:sldMk cId="1136794589" sldId="281"/>
        </pc:sldMkLst>
        <pc:picChg chg="mod">
          <ac:chgData name="Kumar Jijnasu (US)" userId="S::kumar.jijnasu@pwc.com::b6628373-27a7-49fe-86c3-e2d72cc22070" providerId="AD" clId="Web-{EEB39213-E5ED-4772-AAEF-7F4D927A8071}" dt="2024-04-22T08:51:33.137" v="8" actId="1076"/>
          <ac:picMkLst>
            <pc:docMk/>
            <pc:sldMk cId="1136794589" sldId="281"/>
            <ac:picMk id="3" creationId="{FC953D54-0656-750B-D756-A73A87C3B614}"/>
          </ac:picMkLst>
        </pc:picChg>
      </pc:sldChg>
      <pc:sldChg chg="addSp modSp new">
        <pc:chgData name="Kumar Jijnasu (US)" userId="S::kumar.jijnasu@pwc.com::b6628373-27a7-49fe-86c3-e2d72cc22070" providerId="AD" clId="Web-{EEB39213-E5ED-4772-AAEF-7F4D927A8071}" dt="2024-04-22T08:51:36.965" v="9" actId="1076"/>
        <pc:sldMkLst>
          <pc:docMk/>
          <pc:sldMk cId="4047402794" sldId="290"/>
        </pc:sldMkLst>
        <pc:picChg chg="add mod modCrop">
          <ac:chgData name="Kumar Jijnasu (US)" userId="S::kumar.jijnasu@pwc.com::b6628373-27a7-49fe-86c3-e2d72cc22070" providerId="AD" clId="Web-{EEB39213-E5ED-4772-AAEF-7F4D927A8071}" dt="2024-04-22T08:51:36.965" v="9" actId="1076"/>
          <ac:picMkLst>
            <pc:docMk/>
            <pc:sldMk cId="4047402794" sldId="290"/>
            <ac:picMk id="3" creationId="{D1EA6F88-18D6-C079-71AD-4E2BB2792BD4}"/>
          </ac:picMkLst>
        </pc:picChg>
      </pc:sldChg>
    </pc:docChg>
  </pc:docChgLst>
  <pc:docChgLst>
    <pc:chgData name="Nibedita Das (US)" userId="S::nibedita.d.das@pwc.com::e70f6138-13f9-474c-8594-5fdde94d1ad2" providerId="AD" clId="Web-{A75F3E27-B80F-452D-B76C-F5B53E1EE810}"/>
    <pc:docChg chg="addSld modSld">
      <pc:chgData name="Nibedita Das (US)" userId="S::nibedita.d.das@pwc.com::e70f6138-13f9-474c-8594-5fdde94d1ad2" providerId="AD" clId="Web-{A75F3E27-B80F-452D-B76C-F5B53E1EE810}" dt="2024-04-22T05:20:23.725" v="17" actId="14100"/>
      <pc:docMkLst>
        <pc:docMk/>
      </pc:docMkLst>
      <pc:sldChg chg="addSp modSp">
        <pc:chgData name="Nibedita Das (US)" userId="S::nibedita.d.das@pwc.com::e70f6138-13f9-474c-8594-5fdde94d1ad2" providerId="AD" clId="Web-{A75F3E27-B80F-452D-B76C-F5B53E1EE810}" dt="2024-04-22T05:19:24.660" v="10" actId="1076"/>
        <pc:sldMkLst>
          <pc:docMk/>
          <pc:sldMk cId="3151982584" sldId="279"/>
        </pc:sldMkLst>
        <pc:spChg chg="mod">
          <ac:chgData name="Nibedita Das (US)" userId="S::nibedita.d.das@pwc.com::e70f6138-13f9-474c-8594-5fdde94d1ad2" providerId="AD" clId="Web-{A75F3E27-B80F-452D-B76C-F5B53E1EE810}" dt="2024-04-22T05:17:08.797" v="6" actId="20577"/>
          <ac:spMkLst>
            <pc:docMk/>
            <pc:sldMk cId="3151982584" sldId="279"/>
            <ac:spMk id="2" creationId="{627E5538-8DE6-58A9-71AD-A0C469F2150F}"/>
          </ac:spMkLst>
        </pc:spChg>
        <pc:picChg chg="add mod">
          <ac:chgData name="Nibedita Das (US)" userId="S::nibedita.d.das@pwc.com::e70f6138-13f9-474c-8594-5fdde94d1ad2" providerId="AD" clId="Web-{A75F3E27-B80F-452D-B76C-F5B53E1EE810}" dt="2024-04-22T05:19:24.660" v="10" actId="1076"/>
          <ac:picMkLst>
            <pc:docMk/>
            <pc:sldMk cId="3151982584" sldId="279"/>
            <ac:picMk id="3" creationId="{576F10E7-07D5-BCDB-6141-AA71842E3A70}"/>
          </ac:picMkLst>
        </pc:picChg>
      </pc:sldChg>
      <pc:sldChg chg="addSp modSp new">
        <pc:chgData name="Nibedita Das (US)" userId="S::nibedita.d.das@pwc.com::e70f6138-13f9-474c-8594-5fdde94d1ad2" providerId="AD" clId="Web-{A75F3E27-B80F-452D-B76C-F5B53E1EE810}" dt="2024-04-22T05:20:23.725" v="17" actId="14100"/>
        <pc:sldMkLst>
          <pc:docMk/>
          <pc:sldMk cId="1136794589" sldId="281"/>
        </pc:sldMkLst>
        <pc:picChg chg="add mod modCrop">
          <ac:chgData name="Nibedita Das (US)" userId="S::nibedita.d.das@pwc.com::e70f6138-13f9-474c-8594-5fdde94d1ad2" providerId="AD" clId="Web-{A75F3E27-B80F-452D-B76C-F5B53E1EE810}" dt="2024-04-22T05:20:23.725" v="17" actId="14100"/>
          <ac:picMkLst>
            <pc:docMk/>
            <pc:sldMk cId="1136794589" sldId="281"/>
            <ac:picMk id="3" creationId="{FC953D54-0656-750B-D756-A73A87C3B614}"/>
          </ac:picMkLst>
        </pc:picChg>
      </pc:sldChg>
      <pc:sldChg chg="new">
        <pc:chgData name="Nibedita Das (US)" userId="S::nibedita.d.das@pwc.com::e70f6138-13f9-474c-8594-5fdde94d1ad2" providerId="AD" clId="Web-{A75F3E27-B80F-452D-B76C-F5B53E1EE810}" dt="2024-04-22T05:16:13.874" v="1"/>
        <pc:sldMkLst>
          <pc:docMk/>
          <pc:sldMk cId="1186752069" sldId="282"/>
        </pc:sldMkLst>
      </pc:sldChg>
    </pc:docChg>
  </pc:docChgLst>
  <pc:docChgLst>
    <pc:chgData name="Nibedita Das (US)" userId="S::nibedita.d.das@pwc.com::e70f6138-13f9-474c-8594-5fdde94d1ad2" providerId="AD" clId="Web-{1C1BCCE6-B9B9-473E-9A4B-BDFC8167D2A3}"/>
    <pc:docChg chg="modSld">
      <pc:chgData name="Nibedita Das (US)" userId="S::nibedita.d.das@pwc.com::e70f6138-13f9-474c-8594-5fdde94d1ad2" providerId="AD" clId="Web-{1C1BCCE6-B9B9-473E-9A4B-BDFC8167D2A3}" dt="2024-04-22T05:30:15.484" v="0"/>
      <pc:docMkLst>
        <pc:docMk/>
      </pc:docMkLst>
      <pc:sldChg chg="delSp">
        <pc:chgData name="Nibedita Das (US)" userId="S::nibedita.d.das@pwc.com::e70f6138-13f9-474c-8594-5fdde94d1ad2" providerId="AD" clId="Web-{1C1BCCE6-B9B9-473E-9A4B-BDFC8167D2A3}" dt="2024-04-22T05:30:15.484" v="0"/>
        <pc:sldMkLst>
          <pc:docMk/>
          <pc:sldMk cId="3244242860" sldId="272"/>
        </pc:sldMkLst>
        <pc:picChg chg="del">
          <ac:chgData name="Nibedita Das (US)" userId="S::nibedita.d.das@pwc.com::e70f6138-13f9-474c-8594-5fdde94d1ad2" providerId="AD" clId="Web-{1C1BCCE6-B9B9-473E-9A4B-BDFC8167D2A3}" dt="2024-04-22T05:30:15.484" v="0"/>
          <ac:picMkLst>
            <pc:docMk/>
            <pc:sldMk cId="3244242860" sldId="272"/>
            <ac:picMk id="4" creationId="{348913EB-B314-2AA3-5A1E-1E1F852E4C4E}"/>
          </ac:picMkLst>
        </pc:picChg>
      </pc:sldChg>
    </pc:docChg>
  </pc:docChgLst>
  <pc:docChgLst>
    <pc:chgData name="Shreya Srivastava (US)" userId="S::shreya.b.srivastava@pwc.com::a794fb4e-8d83-4a04-9ad4-0e9b5e0958be" providerId="AD" clId="Web-{9B7F137C-7963-8278-B926-FAA702824581}"/>
    <pc:docChg chg="modSld">
      <pc:chgData name="Shreya Srivastava (US)" userId="S::shreya.b.srivastava@pwc.com::a794fb4e-8d83-4a04-9ad4-0e9b5e0958be" providerId="AD" clId="Web-{9B7F137C-7963-8278-B926-FAA702824581}" dt="2024-04-22T07:32:07.798" v="2"/>
      <pc:docMkLst>
        <pc:docMk/>
      </pc:docMkLst>
      <pc:sldChg chg="delSp modSp">
        <pc:chgData name="Shreya Srivastava (US)" userId="S::shreya.b.srivastava@pwc.com::a794fb4e-8d83-4a04-9ad4-0e9b5e0958be" providerId="AD" clId="Web-{9B7F137C-7963-8278-B926-FAA702824581}" dt="2024-04-22T07:32:07.798" v="2"/>
        <pc:sldMkLst>
          <pc:docMk/>
          <pc:sldMk cId="0" sldId="257"/>
        </pc:sldMkLst>
        <pc:spChg chg="del mod">
          <ac:chgData name="Shreya Srivastava (US)" userId="S::shreya.b.srivastava@pwc.com::a794fb4e-8d83-4a04-9ad4-0e9b5e0958be" providerId="AD" clId="Web-{9B7F137C-7963-8278-B926-FAA702824581}" dt="2024-04-22T07:32:07.798" v="2"/>
          <ac:spMkLst>
            <pc:docMk/>
            <pc:sldMk cId="0" sldId="257"/>
            <ac:spMk id="1957" creationId="{00000000-0000-0000-0000-000000000000}"/>
          </ac:spMkLst>
        </pc:spChg>
      </pc:sldChg>
    </pc:docChg>
  </pc:docChgLst>
  <pc:docChgLst>
    <pc:chgData name="Aniket LNU (US)" userId="S::aniket.lnu@pwc.com::7ca64576-2747-48ec-9543-a08d600db7da" providerId="AD" clId="Web-{E8AE5B73-79AD-E353-F23E-77B5972EF4ED}"/>
    <pc:docChg chg="addSld delSld modSld">
      <pc:chgData name="Aniket LNU (US)" userId="S::aniket.lnu@pwc.com::7ca64576-2747-48ec-9543-a08d600db7da" providerId="AD" clId="Web-{E8AE5B73-79AD-E353-F23E-77B5972EF4ED}" dt="2024-04-22T09:24:14.390" v="145" actId="1076"/>
      <pc:docMkLst>
        <pc:docMk/>
      </pc:docMkLst>
      <pc:sldChg chg="modSp">
        <pc:chgData name="Aniket LNU (US)" userId="S::aniket.lnu@pwc.com::7ca64576-2747-48ec-9543-a08d600db7da" providerId="AD" clId="Web-{E8AE5B73-79AD-E353-F23E-77B5972EF4ED}" dt="2024-04-22T06:30:44.375" v="121" actId="20577"/>
        <pc:sldMkLst>
          <pc:docMk/>
          <pc:sldMk cId="0" sldId="256"/>
        </pc:sldMkLst>
        <pc:spChg chg="mod">
          <ac:chgData name="Aniket LNU (US)" userId="S::aniket.lnu@pwc.com::7ca64576-2747-48ec-9543-a08d600db7da" providerId="AD" clId="Web-{E8AE5B73-79AD-E353-F23E-77B5972EF4ED}" dt="2024-04-22T06:30:44.375" v="121" actId="20577"/>
          <ac:spMkLst>
            <pc:docMk/>
            <pc:sldMk cId="0" sldId="256"/>
            <ac:spMk id="1948" creationId="{00000000-0000-0000-0000-000000000000}"/>
          </ac:spMkLst>
        </pc:spChg>
      </pc:sldChg>
      <pc:sldChg chg="addSp delSp modSp">
        <pc:chgData name="Aniket LNU (US)" userId="S::aniket.lnu@pwc.com::7ca64576-2747-48ec-9543-a08d600db7da" providerId="AD" clId="Web-{E8AE5B73-79AD-E353-F23E-77B5972EF4ED}" dt="2024-04-22T09:24:14.390" v="145" actId="1076"/>
        <pc:sldMkLst>
          <pc:docMk/>
          <pc:sldMk cId="0" sldId="259"/>
        </pc:sldMkLst>
        <pc:spChg chg="add del mod">
          <ac:chgData name="Aniket LNU (US)" userId="S::aniket.lnu@pwc.com::7ca64576-2747-48ec-9543-a08d600db7da" providerId="AD" clId="Web-{E8AE5B73-79AD-E353-F23E-77B5972EF4ED}" dt="2024-04-22T08:50:41.738" v="141"/>
          <ac:spMkLst>
            <pc:docMk/>
            <pc:sldMk cId="0" sldId="259"/>
            <ac:spMk id="2" creationId="{D9F48C65-2B48-9345-0225-80E88BDDADDA}"/>
          </ac:spMkLst>
        </pc:spChg>
        <pc:spChg chg="add del mod">
          <ac:chgData name="Aniket LNU (US)" userId="S::aniket.lnu@pwc.com::7ca64576-2747-48ec-9543-a08d600db7da" providerId="AD" clId="Web-{E8AE5B73-79AD-E353-F23E-77B5972EF4ED}" dt="2024-04-22T09:24:14.390" v="145" actId="1076"/>
          <ac:spMkLst>
            <pc:docMk/>
            <pc:sldMk cId="0" sldId="259"/>
            <ac:spMk id="2001" creationId="{00000000-0000-0000-0000-000000000000}"/>
          </ac:spMkLst>
        </pc:spChg>
      </pc:sldChg>
      <pc:sldChg chg="addSp delSp modSp">
        <pc:chgData name="Aniket LNU (US)" userId="S::aniket.lnu@pwc.com::7ca64576-2747-48ec-9543-a08d600db7da" providerId="AD" clId="Web-{E8AE5B73-79AD-E353-F23E-77B5972EF4ED}" dt="2024-04-22T06:16:26.904" v="29"/>
        <pc:sldMkLst>
          <pc:docMk/>
          <pc:sldMk cId="0" sldId="260"/>
        </pc:sldMkLst>
        <pc:spChg chg="del mod">
          <ac:chgData name="Aniket LNU (US)" userId="S::aniket.lnu@pwc.com::7ca64576-2747-48ec-9543-a08d600db7da" providerId="AD" clId="Web-{E8AE5B73-79AD-E353-F23E-77B5972EF4ED}" dt="2024-04-22T05:56:54.217" v="12"/>
          <ac:spMkLst>
            <pc:docMk/>
            <pc:sldMk cId="0" sldId="260"/>
            <ac:spMk id="3" creationId="{00D627C7-E111-4EC4-8DFA-5503EDE3D783}"/>
          </ac:spMkLst>
        </pc:spChg>
        <pc:spChg chg="add del mod">
          <ac:chgData name="Aniket LNU (US)" userId="S::aniket.lnu@pwc.com::7ca64576-2747-48ec-9543-a08d600db7da" providerId="AD" clId="Web-{E8AE5B73-79AD-E353-F23E-77B5972EF4ED}" dt="2024-04-22T06:16:26.904" v="29"/>
          <ac:spMkLst>
            <pc:docMk/>
            <pc:sldMk cId="0" sldId="260"/>
            <ac:spMk id="4" creationId="{07F079E0-F1A2-3C7E-68E2-EBB88D94C93F}"/>
          </ac:spMkLst>
        </pc:spChg>
        <pc:spChg chg="del">
          <ac:chgData name="Aniket LNU (US)" userId="S::aniket.lnu@pwc.com::7ca64576-2747-48ec-9543-a08d600db7da" providerId="AD" clId="Web-{E8AE5B73-79AD-E353-F23E-77B5972EF4ED}" dt="2024-04-22T06:14:49.806" v="16"/>
          <ac:spMkLst>
            <pc:docMk/>
            <pc:sldMk cId="0" sldId="260"/>
            <ac:spMk id="2010" creationId="{00000000-0000-0000-0000-000000000000}"/>
          </ac:spMkLst>
        </pc:spChg>
        <pc:picChg chg="add del mod">
          <ac:chgData name="Aniket LNU (US)" userId="S::aniket.lnu@pwc.com::7ca64576-2747-48ec-9543-a08d600db7da" providerId="AD" clId="Web-{E8AE5B73-79AD-E353-F23E-77B5972EF4ED}" dt="2024-04-22T06:15:02.838" v="18"/>
          <ac:picMkLst>
            <pc:docMk/>
            <pc:sldMk cId="0" sldId="260"/>
            <ac:picMk id="2" creationId="{77722B0A-EDF5-8A0D-62D7-20F4C682FE60}"/>
          </ac:picMkLst>
        </pc:picChg>
        <pc:picChg chg="add mod">
          <ac:chgData name="Aniket LNU (US)" userId="S::aniket.lnu@pwc.com::7ca64576-2747-48ec-9543-a08d600db7da" providerId="AD" clId="Web-{E8AE5B73-79AD-E353-F23E-77B5972EF4ED}" dt="2024-04-22T06:16:09.294" v="27" actId="1076"/>
          <ac:picMkLst>
            <pc:docMk/>
            <pc:sldMk cId="0" sldId="260"/>
            <ac:picMk id="5" creationId="{32AB24F5-F880-4712-A295-181EDCC8E26F}"/>
          </ac:picMkLst>
        </pc:picChg>
        <pc:picChg chg="add del mod">
          <ac:chgData name="Aniket LNU (US)" userId="S::aniket.lnu@pwc.com::7ca64576-2747-48ec-9543-a08d600db7da" providerId="AD" clId="Web-{E8AE5B73-79AD-E353-F23E-77B5972EF4ED}" dt="2024-04-22T06:16:04.465" v="25"/>
          <ac:picMkLst>
            <pc:docMk/>
            <pc:sldMk cId="0" sldId="260"/>
            <ac:picMk id="6" creationId="{C8810DE2-F8FA-B0D9-5E41-878F221F983F}"/>
          </ac:picMkLst>
        </pc:picChg>
      </pc:sldChg>
      <pc:sldChg chg="modSp">
        <pc:chgData name="Aniket LNU (US)" userId="S::aniket.lnu@pwc.com::7ca64576-2747-48ec-9543-a08d600db7da" providerId="AD" clId="Web-{E8AE5B73-79AD-E353-F23E-77B5972EF4ED}" dt="2024-04-22T06:28:42.948" v="119" actId="20577"/>
        <pc:sldMkLst>
          <pc:docMk/>
          <pc:sldMk cId="0" sldId="268"/>
        </pc:sldMkLst>
        <pc:spChg chg="mod">
          <ac:chgData name="Aniket LNU (US)" userId="S::aniket.lnu@pwc.com::7ca64576-2747-48ec-9543-a08d600db7da" providerId="AD" clId="Web-{E8AE5B73-79AD-E353-F23E-77B5972EF4ED}" dt="2024-04-22T06:26:54.491" v="104" actId="20577"/>
          <ac:spMkLst>
            <pc:docMk/>
            <pc:sldMk cId="0" sldId="268"/>
            <ac:spMk id="2059" creationId="{00000000-0000-0000-0000-000000000000}"/>
          </ac:spMkLst>
        </pc:spChg>
        <pc:spChg chg="mod">
          <ac:chgData name="Aniket LNU (US)" userId="S::aniket.lnu@pwc.com::7ca64576-2747-48ec-9543-a08d600db7da" providerId="AD" clId="Web-{E8AE5B73-79AD-E353-F23E-77B5972EF4ED}" dt="2024-04-22T06:28:42.948" v="119" actId="20577"/>
          <ac:spMkLst>
            <pc:docMk/>
            <pc:sldMk cId="0" sldId="268"/>
            <ac:spMk id="2060" creationId="{00000000-0000-0000-0000-000000000000}"/>
          </ac:spMkLst>
        </pc:spChg>
      </pc:sldChg>
      <pc:sldChg chg="addSp delSp modSp del mod modClrScheme chgLayout">
        <pc:chgData name="Aniket LNU (US)" userId="S::aniket.lnu@pwc.com::7ca64576-2747-48ec-9543-a08d600db7da" providerId="AD" clId="Web-{E8AE5B73-79AD-E353-F23E-77B5972EF4ED}" dt="2024-04-22T09:22:27.761" v="144"/>
        <pc:sldMkLst>
          <pc:docMk/>
          <pc:sldMk cId="3562627966" sldId="270"/>
        </pc:sldMkLst>
        <pc:spChg chg="add mod ord">
          <ac:chgData name="Aniket LNU (US)" userId="S::aniket.lnu@pwc.com::7ca64576-2747-48ec-9543-a08d600db7da" providerId="AD" clId="Web-{E8AE5B73-79AD-E353-F23E-77B5972EF4ED}" dt="2024-04-22T05:51:15.251" v="10" actId="1076"/>
          <ac:spMkLst>
            <pc:docMk/>
            <pc:sldMk cId="3562627966" sldId="270"/>
            <ac:spMk id="3" creationId="{CFEBB8F5-E191-30A2-BC77-041761445D09}"/>
          </ac:spMkLst>
        </pc:spChg>
        <pc:spChg chg="add del mod ord">
          <ac:chgData name="Aniket LNU (US)" userId="S::aniket.lnu@pwc.com::7ca64576-2747-48ec-9543-a08d600db7da" providerId="AD" clId="Web-{E8AE5B73-79AD-E353-F23E-77B5972EF4ED}" dt="2024-04-22T05:50:15.452" v="5"/>
          <ac:spMkLst>
            <pc:docMk/>
            <pc:sldMk cId="3562627966" sldId="270"/>
            <ac:spMk id="4" creationId="{6E4A6ABA-3356-AC40-585C-0B1D48C2F1D8}"/>
          </ac:spMkLst>
        </pc:spChg>
        <pc:picChg chg="add mod">
          <ac:chgData name="Aniket LNU (US)" userId="S::aniket.lnu@pwc.com::7ca64576-2747-48ec-9543-a08d600db7da" providerId="AD" clId="Web-{E8AE5B73-79AD-E353-F23E-77B5972EF4ED}" dt="2024-04-22T05:49:32.029" v="1" actId="1076"/>
          <ac:picMkLst>
            <pc:docMk/>
            <pc:sldMk cId="3562627966" sldId="270"/>
            <ac:picMk id="2" creationId="{DE1C2CB4-F408-8E11-191F-ACE38A470F1C}"/>
          </ac:picMkLst>
        </pc:picChg>
      </pc:sldChg>
      <pc:sldChg chg="del">
        <pc:chgData name="Aniket LNU (US)" userId="S::aniket.lnu@pwc.com::7ca64576-2747-48ec-9543-a08d600db7da" providerId="AD" clId="Web-{E8AE5B73-79AD-E353-F23E-77B5972EF4ED}" dt="2024-04-22T06:25:45.457" v="99"/>
        <pc:sldMkLst>
          <pc:docMk/>
          <pc:sldMk cId="1186752069" sldId="282"/>
        </pc:sldMkLst>
      </pc:sldChg>
      <pc:sldChg chg="addSp delSp modSp new mod modClrScheme chgLayout">
        <pc:chgData name="Aniket LNU (US)" userId="S::aniket.lnu@pwc.com::7ca64576-2747-48ec-9543-a08d600db7da" providerId="AD" clId="Web-{E8AE5B73-79AD-E353-F23E-77B5972EF4ED}" dt="2024-04-22T06:17:41.282" v="41" actId="14100"/>
        <pc:sldMkLst>
          <pc:docMk/>
          <pc:sldMk cId="3363631634" sldId="283"/>
        </pc:sldMkLst>
        <pc:spChg chg="del">
          <ac:chgData name="Aniket LNU (US)" userId="S::aniket.lnu@pwc.com::7ca64576-2747-48ec-9543-a08d600db7da" providerId="AD" clId="Web-{E8AE5B73-79AD-E353-F23E-77B5972EF4ED}" dt="2024-04-22T06:16:47.951" v="32"/>
          <ac:spMkLst>
            <pc:docMk/>
            <pc:sldMk cId="3363631634" sldId="283"/>
            <ac:spMk id="2" creationId="{E619D9BF-33A9-31EB-CAC6-0A4EAE82AA67}"/>
          </ac:spMkLst>
        </pc:spChg>
        <pc:spChg chg="del">
          <ac:chgData name="Aniket LNU (US)" userId="S::aniket.lnu@pwc.com::7ca64576-2747-48ec-9543-a08d600db7da" providerId="AD" clId="Web-{E8AE5B73-79AD-E353-F23E-77B5972EF4ED}" dt="2024-04-22T06:16:47.951" v="31"/>
          <ac:spMkLst>
            <pc:docMk/>
            <pc:sldMk cId="3363631634" sldId="283"/>
            <ac:spMk id="3" creationId="{F9481429-317C-D0DD-CA66-0EE4BF2DE019}"/>
          </ac:spMkLst>
        </pc:spChg>
        <pc:spChg chg="add del mod">
          <ac:chgData name="Aniket LNU (US)" userId="S::aniket.lnu@pwc.com::7ca64576-2747-48ec-9543-a08d600db7da" providerId="AD" clId="Web-{E8AE5B73-79AD-E353-F23E-77B5972EF4ED}" dt="2024-04-22T06:17:05.890" v="36"/>
          <ac:spMkLst>
            <pc:docMk/>
            <pc:sldMk cId="3363631634" sldId="283"/>
            <ac:spMk id="6" creationId="{2540AF19-A262-B352-CAF4-C943E4B301C0}"/>
          </ac:spMkLst>
        </pc:spChg>
        <pc:spChg chg="add del mod">
          <ac:chgData name="Aniket LNU (US)" userId="S::aniket.lnu@pwc.com::7ca64576-2747-48ec-9543-a08d600db7da" providerId="AD" clId="Web-{E8AE5B73-79AD-E353-F23E-77B5972EF4ED}" dt="2024-04-22T06:17:02.483" v="35"/>
          <ac:spMkLst>
            <pc:docMk/>
            <pc:sldMk cId="3363631634" sldId="283"/>
            <ac:spMk id="8" creationId="{C51F333F-F7EE-9F47-3089-F2FF4F615210}"/>
          </ac:spMkLst>
        </pc:spChg>
        <pc:picChg chg="add mod">
          <ac:chgData name="Aniket LNU (US)" userId="S::aniket.lnu@pwc.com::7ca64576-2747-48ec-9543-a08d600db7da" providerId="AD" clId="Web-{E8AE5B73-79AD-E353-F23E-77B5972EF4ED}" dt="2024-04-22T06:17:12.874" v="38" actId="1076"/>
          <ac:picMkLst>
            <pc:docMk/>
            <pc:sldMk cId="3363631634" sldId="283"/>
            <ac:picMk id="4" creationId="{04BE54A5-069D-A99E-FE9A-302F9B402728}"/>
          </ac:picMkLst>
        </pc:picChg>
        <pc:picChg chg="add mod">
          <ac:chgData name="Aniket LNU (US)" userId="S::aniket.lnu@pwc.com::7ca64576-2747-48ec-9543-a08d600db7da" providerId="AD" clId="Web-{E8AE5B73-79AD-E353-F23E-77B5972EF4ED}" dt="2024-04-22T06:17:41.282" v="41" actId="14100"/>
          <ac:picMkLst>
            <pc:docMk/>
            <pc:sldMk cId="3363631634" sldId="283"/>
            <ac:picMk id="5" creationId="{C8FCDA3B-255D-392B-53D1-87E281E972F9}"/>
          </ac:picMkLst>
        </pc:picChg>
      </pc:sldChg>
      <pc:sldChg chg="addSp delSp modSp new">
        <pc:chgData name="Aniket LNU (US)" userId="S::aniket.lnu@pwc.com::7ca64576-2747-48ec-9543-a08d600db7da" providerId="AD" clId="Web-{E8AE5B73-79AD-E353-F23E-77B5972EF4ED}" dt="2024-04-22T06:19:20.379" v="50" actId="1076"/>
        <pc:sldMkLst>
          <pc:docMk/>
          <pc:sldMk cId="1081049895" sldId="284"/>
        </pc:sldMkLst>
        <pc:spChg chg="del">
          <ac:chgData name="Aniket LNU (US)" userId="S::aniket.lnu@pwc.com::7ca64576-2747-48ec-9543-a08d600db7da" providerId="AD" clId="Web-{E8AE5B73-79AD-E353-F23E-77B5972EF4ED}" dt="2024-04-22T06:17:59.689" v="44"/>
          <ac:spMkLst>
            <pc:docMk/>
            <pc:sldMk cId="1081049895" sldId="284"/>
            <ac:spMk id="2" creationId="{2D425ECE-6099-C810-42C8-80559BF8008A}"/>
          </ac:spMkLst>
        </pc:spChg>
        <pc:spChg chg="del">
          <ac:chgData name="Aniket LNU (US)" userId="S::aniket.lnu@pwc.com::7ca64576-2747-48ec-9543-a08d600db7da" providerId="AD" clId="Web-{E8AE5B73-79AD-E353-F23E-77B5972EF4ED}" dt="2024-04-22T06:17:57.876" v="43"/>
          <ac:spMkLst>
            <pc:docMk/>
            <pc:sldMk cId="1081049895" sldId="284"/>
            <ac:spMk id="3" creationId="{C3338607-3001-E3E6-9E76-5E2CDDB54EB3}"/>
          </ac:spMkLst>
        </pc:spChg>
        <pc:picChg chg="add mod">
          <ac:chgData name="Aniket LNU (US)" userId="S::aniket.lnu@pwc.com::7ca64576-2747-48ec-9543-a08d600db7da" providerId="AD" clId="Web-{E8AE5B73-79AD-E353-F23E-77B5972EF4ED}" dt="2024-04-22T06:19:20.379" v="50" actId="1076"/>
          <ac:picMkLst>
            <pc:docMk/>
            <pc:sldMk cId="1081049895" sldId="284"/>
            <ac:picMk id="4" creationId="{9C349A96-E957-9591-ABE3-D6D6F529ECF9}"/>
          </ac:picMkLst>
        </pc:picChg>
      </pc:sldChg>
      <pc:sldChg chg="addSp delSp modSp new">
        <pc:chgData name="Aniket LNU (US)" userId="S::aniket.lnu@pwc.com::7ca64576-2747-48ec-9543-a08d600db7da" providerId="AD" clId="Web-{E8AE5B73-79AD-E353-F23E-77B5972EF4ED}" dt="2024-04-22T06:20:28.257" v="60" actId="1076"/>
        <pc:sldMkLst>
          <pc:docMk/>
          <pc:sldMk cId="569375951" sldId="285"/>
        </pc:sldMkLst>
        <pc:spChg chg="del">
          <ac:chgData name="Aniket LNU (US)" userId="S::aniket.lnu@pwc.com::7ca64576-2747-48ec-9543-a08d600db7da" providerId="AD" clId="Web-{E8AE5B73-79AD-E353-F23E-77B5972EF4ED}" dt="2024-04-22T06:19:55.865" v="53"/>
          <ac:spMkLst>
            <pc:docMk/>
            <pc:sldMk cId="569375951" sldId="285"/>
            <ac:spMk id="2" creationId="{83468463-B576-E970-EC93-50DC4C8ED416}"/>
          </ac:spMkLst>
        </pc:spChg>
        <pc:spChg chg="del">
          <ac:chgData name="Aniket LNU (US)" userId="S::aniket.lnu@pwc.com::7ca64576-2747-48ec-9543-a08d600db7da" providerId="AD" clId="Web-{E8AE5B73-79AD-E353-F23E-77B5972EF4ED}" dt="2024-04-22T06:19:53.896" v="52"/>
          <ac:spMkLst>
            <pc:docMk/>
            <pc:sldMk cId="569375951" sldId="285"/>
            <ac:spMk id="3" creationId="{E781B858-FA64-FD99-7310-E280132DEB51}"/>
          </ac:spMkLst>
        </pc:spChg>
        <pc:picChg chg="add mod">
          <ac:chgData name="Aniket LNU (US)" userId="S::aniket.lnu@pwc.com::7ca64576-2747-48ec-9543-a08d600db7da" providerId="AD" clId="Web-{E8AE5B73-79AD-E353-F23E-77B5972EF4ED}" dt="2024-04-22T06:20:28.257" v="60" actId="1076"/>
          <ac:picMkLst>
            <pc:docMk/>
            <pc:sldMk cId="569375951" sldId="285"/>
            <ac:picMk id="4" creationId="{7395B5D0-4434-3D0A-4BA9-3EFAD3D261C1}"/>
          </ac:picMkLst>
        </pc:picChg>
      </pc:sldChg>
      <pc:sldChg chg="addSp delSp modSp new">
        <pc:chgData name="Aniket LNU (US)" userId="S::aniket.lnu@pwc.com::7ca64576-2747-48ec-9543-a08d600db7da" providerId="AD" clId="Web-{E8AE5B73-79AD-E353-F23E-77B5972EF4ED}" dt="2024-04-22T06:21:18.462" v="69" actId="14100"/>
        <pc:sldMkLst>
          <pc:docMk/>
          <pc:sldMk cId="1172819581" sldId="286"/>
        </pc:sldMkLst>
        <pc:spChg chg="del">
          <ac:chgData name="Aniket LNU (US)" userId="S::aniket.lnu@pwc.com::7ca64576-2747-48ec-9543-a08d600db7da" providerId="AD" clId="Web-{E8AE5B73-79AD-E353-F23E-77B5972EF4ED}" dt="2024-04-22T06:21:01.649" v="63"/>
          <ac:spMkLst>
            <pc:docMk/>
            <pc:sldMk cId="1172819581" sldId="286"/>
            <ac:spMk id="2" creationId="{1703B961-295F-4E1C-DC15-277348425FC2}"/>
          </ac:spMkLst>
        </pc:spChg>
        <pc:spChg chg="del">
          <ac:chgData name="Aniket LNU (US)" userId="S::aniket.lnu@pwc.com::7ca64576-2747-48ec-9543-a08d600db7da" providerId="AD" clId="Web-{E8AE5B73-79AD-E353-F23E-77B5972EF4ED}" dt="2024-04-22T06:21:00.086" v="62"/>
          <ac:spMkLst>
            <pc:docMk/>
            <pc:sldMk cId="1172819581" sldId="286"/>
            <ac:spMk id="3" creationId="{02653067-C44F-521B-E230-F154EF2D83D9}"/>
          </ac:spMkLst>
        </pc:spChg>
        <pc:picChg chg="add mod">
          <ac:chgData name="Aniket LNU (US)" userId="S::aniket.lnu@pwc.com::7ca64576-2747-48ec-9543-a08d600db7da" providerId="AD" clId="Web-{E8AE5B73-79AD-E353-F23E-77B5972EF4ED}" dt="2024-04-22T06:21:18.462" v="69" actId="14100"/>
          <ac:picMkLst>
            <pc:docMk/>
            <pc:sldMk cId="1172819581" sldId="286"/>
            <ac:picMk id="4" creationId="{9E0FB01D-E59E-A912-3C8C-70B9C61D19B3}"/>
          </ac:picMkLst>
        </pc:picChg>
      </pc:sldChg>
      <pc:sldChg chg="addSp delSp modSp new">
        <pc:chgData name="Aniket LNU (US)" userId="S::aniket.lnu@pwc.com::7ca64576-2747-48ec-9543-a08d600db7da" providerId="AD" clId="Web-{E8AE5B73-79AD-E353-F23E-77B5972EF4ED}" dt="2024-04-22T06:22:09.558" v="77" actId="14100"/>
        <pc:sldMkLst>
          <pc:docMk/>
          <pc:sldMk cId="3609018850" sldId="287"/>
        </pc:sldMkLst>
        <pc:spChg chg="del">
          <ac:chgData name="Aniket LNU (US)" userId="S::aniket.lnu@pwc.com::7ca64576-2747-48ec-9543-a08d600db7da" providerId="AD" clId="Web-{E8AE5B73-79AD-E353-F23E-77B5972EF4ED}" dt="2024-04-22T06:21:56.776" v="72"/>
          <ac:spMkLst>
            <pc:docMk/>
            <pc:sldMk cId="3609018850" sldId="287"/>
            <ac:spMk id="2" creationId="{EB4AC3B8-91AA-BDC0-C808-ACD795B2E7E5}"/>
          </ac:spMkLst>
        </pc:spChg>
        <pc:spChg chg="del">
          <ac:chgData name="Aniket LNU (US)" userId="S::aniket.lnu@pwc.com::7ca64576-2747-48ec-9543-a08d600db7da" providerId="AD" clId="Web-{E8AE5B73-79AD-E353-F23E-77B5972EF4ED}" dt="2024-04-22T06:21:52.151" v="71"/>
          <ac:spMkLst>
            <pc:docMk/>
            <pc:sldMk cId="3609018850" sldId="287"/>
            <ac:spMk id="3" creationId="{1BAF3F12-0C7D-343C-4357-DC3F7FDD400B}"/>
          </ac:spMkLst>
        </pc:spChg>
        <pc:picChg chg="add mod">
          <ac:chgData name="Aniket LNU (US)" userId="S::aniket.lnu@pwc.com::7ca64576-2747-48ec-9543-a08d600db7da" providerId="AD" clId="Web-{E8AE5B73-79AD-E353-F23E-77B5972EF4ED}" dt="2024-04-22T06:22:09.558" v="77" actId="14100"/>
          <ac:picMkLst>
            <pc:docMk/>
            <pc:sldMk cId="3609018850" sldId="287"/>
            <ac:picMk id="4" creationId="{E89D82A8-2130-EECC-37B6-A6AF73038C1E}"/>
          </ac:picMkLst>
        </pc:picChg>
      </pc:sldChg>
      <pc:sldChg chg="addSp delSp modSp new">
        <pc:chgData name="Aniket LNU (US)" userId="S::aniket.lnu@pwc.com::7ca64576-2747-48ec-9543-a08d600db7da" providerId="AD" clId="Web-{E8AE5B73-79AD-E353-F23E-77B5972EF4ED}" dt="2024-04-22T06:23:27.608" v="90" actId="14100"/>
        <pc:sldMkLst>
          <pc:docMk/>
          <pc:sldMk cId="121980363" sldId="288"/>
        </pc:sldMkLst>
        <pc:spChg chg="del">
          <ac:chgData name="Aniket LNU (US)" userId="S::aniket.lnu@pwc.com::7ca64576-2747-48ec-9543-a08d600db7da" providerId="AD" clId="Web-{E8AE5B73-79AD-E353-F23E-77B5972EF4ED}" dt="2024-04-22T06:22:47.637" v="80"/>
          <ac:spMkLst>
            <pc:docMk/>
            <pc:sldMk cId="121980363" sldId="288"/>
            <ac:spMk id="2" creationId="{98A117CA-D059-8744-254D-0B67EA892FBC}"/>
          </ac:spMkLst>
        </pc:spChg>
        <pc:spChg chg="del">
          <ac:chgData name="Aniket LNU (US)" userId="S::aniket.lnu@pwc.com::7ca64576-2747-48ec-9543-a08d600db7da" providerId="AD" clId="Web-{E8AE5B73-79AD-E353-F23E-77B5972EF4ED}" dt="2024-04-22T06:22:46.122" v="79"/>
          <ac:spMkLst>
            <pc:docMk/>
            <pc:sldMk cId="121980363" sldId="288"/>
            <ac:spMk id="3" creationId="{F2C994B2-BE61-21A8-D08B-566971B6C60B}"/>
          </ac:spMkLst>
        </pc:spChg>
        <pc:picChg chg="add mod">
          <ac:chgData name="Aniket LNU (US)" userId="S::aniket.lnu@pwc.com::7ca64576-2747-48ec-9543-a08d600db7da" providerId="AD" clId="Web-{E8AE5B73-79AD-E353-F23E-77B5972EF4ED}" dt="2024-04-22T06:23:00.935" v="86" actId="14100"/>
          <ac:picMkLst>
            <pc:docMk/>
            <pc:sldMk cId="121980363" sldId="288"/>
            <ac:picMk id="4" creationId="{EDEC770A-7857-FE9E-CB44-FF1BA8E0ACE0}"/>
          </ac:picMkLst>
        </pc:picChg>
        <pc:picChg chg="add mod">
          <ac:chgData name="Aniket LNU (US)" userId="S::aniket.lnu@pwc.com::7ca64576-2747-48ec-9543-a08d600db7da" providerId="AD" clId="Web-{E8AE5B73-79AD-E353-F23E-77B5972EF4ED}" dt="2024-04-22T06:23:27.608" v="90" actId="14100"/>
          <ac:picMkLst>
            <pc:docMk/>
            <pc:sldMk cId="121980363" sldId="288"/>
            <ac:picMk id="5" creationId="{C3D760D1-313D-EBB4-91DD-654CA0B5C2E1}"/>
          </ac:picMkLst>
        </pc:picChg>
      </pc:sldChg>
      <pc:sldChg chg="addSp delSp modSp new">
        <pc:chgData name="Aniket LNU (US)" userId="S::aniket.lnu@pwc.com::7ca64576-2747-48ec-9543-a08d600db7da" providerId="AD" clId="Web-{E8AE5B73-79AD-E353-F23E-77B5972EF4ED}" dt="2024-04-22T06:25:15.127" v="98" actId="14100"/>
        <pc:sldMkLst>
          <pc:docMk/>
          <pc:sldMk cId="3364257954" sldId="289"/>
        </pc:sldMkLst>
        <pc:spChg chg="del">
          <ac:chgData name="Aniket LNU (US)" userId="S::aniket.lnu@pwc.com::7ca64576-2747-48ec-9543-a08d600db7da" providerId="AD" clId="Web-{E8AE5B73-79AD-E353-F23E-77B5972EF4ED}" dt="2024-04-22T06:24:59.049" v="93"/>
          <ac:spMkLst>
            <pc:docMk/>
            <pc:sldMk cId="3364257954" sldId="289"/>
            <ac:spMk id="2" creationId="{6B0BD99D-4CA2-FD11-38BF-72DD34C41AAE}"/>
          </ac:spMkLst>
        </pc:spChg>
        <pc:spChg chg="del">
          <ac:chgData name="Aniket LNU (US)" userId="S::aniket.lnu@pwc.com::7ca64576-2747-48ec-9543-a08d600db7da" providerId="AD" clId="Web-{E8AE5B73-79AD-E353-F23E-77B5972EF4ED}" dt="2024-04-22T06:24:56.252" v="92"/>
          <ac:spMkLst>
            <pc:docMk/>
            <pc:sldMk cId="3364257954" sldId="289"/>
            <ac:spMk id="3" creationId="{AB9103F1-0BDA-8A7A-8B9E-EFCDCAE79F06}"/>
          </ac:spMkLst>
        </pc:spChg>
        <pc:picChg chg="add mod">
          <ac:chgData name="Aniket LNU (US)" userId="S::aniket.lnu@pwc.com::7ca64576-2747-48ec-9543-a08d600db7da" providerId="AD" clId="Web-{E8AE5B73-79AD-E353-F23E-77B5972EF4ED}" dt="2024-04-22T06:25:15.127" v="98" actId="14100"/>
          <ac:picMkLst>
            <pc:docMk/>
            <pc:sldMk cId="3364257954" sldId="289"/>
            <ac:picMk id="4" creationId="{16823A51-43EF-CD32-D8EC-D3E93AE7B481}"/>
          </ac:picMkLst>
        </pc:picChg>
      </pc:sldChg>
    </pc:docChg>
  </pc:docChgLst>
  <pc:docChgLst>
    <pc:chgData name="Nibedita Das (US)" userId="e70f6138-13f9-474c-8594-5fdde94d1ad2" providerId="ADAL" clId="{95D3A84F-DB92-4FBD-BB61-F045A68F20AD}"/>
    <pc:docChg chg="undo custSel addSld delSld modSld replTag">
      <pc:chgData name="Nibedita Das (US)" userId="e70f6138-13f9-474c-8594-5fdde94d1ad2" providerId="ADAL" clId="{95D3A84F-DB92-4FBD-BB61-F045A68F20AD}" dt="2024-04-19T04:55:27.904" v="1270"/>
      <pc:docMkLst>
        <pc:docMk/>
      </pc:docMkLst>
      <pc:sldChg chg="modSp mod">
        <pc:chgData name="Nibedita Das (US)" userId="e70f6138-13f9-474c-8594-5fdde94d1ad2" providerId="ADAL" clId="{95D3A84F-DB92-4FBD-BB61-F045A68F20AD}" dt="2024-04-18T07:09:08.177" v="4" actId="20577"/>
        <pc:sldMkLst>
          <pc:docMk/>
          <pc:sldMk cId="0" sldId="256"/>
        </pc:sldMkLst>
        <pc:spChg chg="mod">
          <ac:chgData name="Nibedita Das (US)" userId="e70f6138-13f9-474c-8594-5fdde94d1ad2" providerId="ADAL" clId="{95D3A84F-DB92-4FBD-BB61-F045A68F20AD}" dt="2024-04-18T07:09:08.177" v="4" actId="20577"/>
          <ac:spMkLst>
            <pc:docMk/>
            <pc:sldMk cId="0" sldId="256"/>
            <ac:spMk id="1949" creationId="{00000000-0000-0000-0000-000000000000}"/>
          </ac:spMkLst>
        </pc:spChg>
      </pc:sldChg>
      <pc:sldChg chg="modSp mod">
        <pc:chgData name="Nibedita Das (US)" userId="e70f6138-13f9-474c-8594-5fdde94d1ad2" providerId="ADAL" clId="{95D3A84F-DB92-4FBD-BB61-F045A68F20AD}" dt="2024-04-18T07:19:19.062" v="99" actId="14100"/>
        <pc:sldMkLst>
          <pc:docMk/>
          <pc:sldMk cId="0" sldId="257"/>
        </pc:sldMkLst>
        <pc:spChg chg="mod">
          <ac:chgData name="Nibedita Das (US)" userId="e70f6138-13f9-474c-8594-5fdde94d1ad2" providerId="ADAL" clId="{95D3A84F-DB92-4FBD-BB61-F045A68F20AD}" dt="2024-04-18T07:19:09.218" v="97" actId="14100"/>
          <ac:spMkLst>
            <pc:docMk/>
            <pc:sldMk cId="0" sldId="257"/>
            <ac:spMk id="1956" creationId="{00000000-0000-0000-0000-000000000000}"/>
          </ac:spMkLst>
        </pc:spChg>
        <pc:graphicFrameChg chg="mod modGraphic">
          <ac:chgData name="Nibedita Das (US)" userId="e70f6138-13f9-474c-8594-5fdde94d1ad2" providerId="ADAL" clId="{95D3A84F-DB92-4FBD-BB61-F045A68F20AD}" dt="2024-04-18T07:19:19.062" v="99" actId="14100"/>
          <ac:graphicFrameMkLst>
            <pc:docMk/>
            <pc:sldMk cId="0" sldId="257"/>
            <ac:graphicFrameMk id="1954" creationId="{00000000-0000-0000-0000-000000000000}"/>
          </ac:graphicFrameMkLst>
        </pc:graphicFrameChg>
      </pc:sldChg>
      <pc:sldChg chg="modSp mod">
        <pc:chgData name="Nibedita Das (US)" userId="e70f6138-13f9-474c-8594-5fdde94d1ad2" providerId="ADAL" clId="{95D3A84F-DB92-4FBD-BB61-F045A68F20AD}" dt="2024-04-18T07:18:07.947" v="95" actId="1076"/>
        <pc:sldMkLst>
          <pc:docMk/>
          <pc:sldMk cId="0" sldId="258"/>
        </pc:sldMkLst>
        <pc:spChg chg="mod">
          <ac:chgData name="Nibedita Das (US)" userId="e70f6138-13f9-474c-8594-5fdde94d1ad2" providerId="ADAL" clId="{95D3A84F-DB92-4FBD-BB61-F045A68F20AD}" dt="2024-04-18T07:17:59.567" v="94" actId="1076"/>
          <ac:spMkLst>
            <pc:docMk/>
            <pc:sldMk cId="0" sldId="258"/>
            <ac:spMk id="1963" creationId="{00000000-0000-0000-0000-000000000000}"/>
          </ac:spMkLst>
        </pc:spChg>
        <pc:spChg chg="mod">
          <ac:chgData name="Nibedita Das (US)" userId="e70f6138-13f9-474c-8594-5fdde94d1ad2" providerId="ADAL" clId="{95D3A84F-DB92-4FBD-BB61-F045A68F20AD}" dt="2024-04-18T07:18:07.947" v="95" actId="1076"/>
          <ac:spMkLst>
            <pc:docMk/>
            <pc:sldMk cId="0" sldId="258"/>
            <ac:spMk id="1964" creationId="{00000000-0000-0000-0000-000000000000}"/>
          </ac:spMkLst>
        </pc:spChg>
      </pc:sldChg>
      <pc:sldChg chg="modSp mod">
        <pc:chgData name="Nibedita Das (US)" userId="e70f6138-13f9-474c-8594-5fdde94d1ad2" providerId="ADAL" clId="{95D3A84F-DB92-4FBD-BB61-F045A68F20AD}" dt="2024-04-18T18:31:33.647" v="1206" actId="404"/>
        <pc:sldMkLst>
          <pc:docMk/>
          <pc:sldMk cId="0" sldId="259"/>
        </pc:sldMkLst>
        <pc:spChg chg="mod">
          <ac:chgData name="Nibedita Das (US)" userId="e70f6138-13f9-474c-8594-5fdde94d1ad2" providerId="ADAL" clId="{95D3A84F-DB92-4FBD-BB61-F045A68F20AD}" dt="2024-04-18T18:31:33.647" v="1206" actId="404"/>
          <ac:spMkLst>
            <pc:docMk/>
            <pc:sldMk cId="0" sldId="259"/>
            <ac:spMk id="1973" creationId="{00000000-0000-0000-0000-000000000000}"/>
          </ac:spMkLst>
        </pc:spChg>
        <pc:spChg chg="mod">
          <ac:chgData name="Nibedita Das (US)" userId="e70f6138-13f9-474c-8594-5fdde94d1ad2" providerId="ADAL" clId="{95D3A84F-DB92-4FBD-BB61-F045A68F20AD}" dt="2024-04-18T08:48:13.678" v="346" actId="20577"/>
          <ac:spMkLst>
            <pc:docMk/>
            <pc:sldMk cId="0" sldId="259"/>
            <ac:spMk id="1974" creationId="{00000000-0000-0000-0000-000000000000}"/>
          </ac:spMkLst>
        </pc:spChg>
        <pc:spChg chg="mod">
          <ac:chgData name="Nibedita Das (US)" userId="e70f6138-13f9-474c-8594-5fdde94d1ad2" providerId="ADAL" clId="{95D3A84F-DB92-4FBD-BB61-F045A68F20AD}" dt="2024-04-18T07:47:57.366" v="323" actId="20577"/>
          <ac:spMkLst>
            <pc:docMk/>
            <pc:sldMk cId="0" sldId="259"/>
            <ac:spMk id="1975" creationId="{00000000-0000-0000-0000-000000000000}"/>
          </ac:spMkLst>
        </pc:spChg>
        <pc:spChg chg="mod">
          <ac:chgData name="Nibedita Das (US)" userId="e70f6138-13f9-474c-8594-5fdde94d1ad2" providerId="ADAL" clId="{95D3A84F-DB92-4FBD-BB61-F045A68F20AD}" dt="2024-04-18T07:38:24.994" v="268" actId="20577"/>
          <ac:spMkLst>
            <pc:docMk/>
            <pc:sldMk cId="0" sldId="259"/>
            <ac:spMk id="1976" creationId="{00000000-0000-0000-0000-000000000000}"/>
          </ac:spMkLst>
        </pc:spChg>
        <pc:spChg chg="mod">
          <ac:chgData name="Nibedita Das (US)" userId="e70f6138-13f9-474c-8594-5fdde94d1ad2" providerId="ADAL" clId="{95D3A84F-DB92-4FBD-BB61-F045A68F20AD}" dt="2024-04-18T07:48:16.066" v="324" actId="1076"/>
          <ac:spMkLst>
            <pc:docMk/>
            <pc:sldMk cId="0" sldId="259"/>
            <ac:spMk id="1977" creationId="{00000000-0000-0000-0000-000000000000}"/>
          </ac:spMkLst>
        </pc:spChg>
        <pc:grpChg chg="mod">
          <ac:chgData name="Nibedita Das (US)" userId="e70f6138-13f9-474c-8594-5fdde94d1ad2" providerId="ADAL" clId="{95D3A84F-DB92-4FBD-BB61-F045A68F20AD}" dt="2024-04-18T07:37:37.443" v="263" actId="1076"/>
          <ac:grpSpMkLst>
            <pc:docMk/>
            <pc:sldMk cId="0" sldId="259"/>
            <ac:grpSpMk id="1978" creationId="{00000000-0000-0000-0000-000000000000}"/>
          </ac:grpSpMkLst>
        </pc:grpChg>
        <pc:grpChg chg="mod">
          <ac:chgData name="Nibedita Das (US)" userId="e70f6138-13f9-474c-8594-5fdde94d1ad2" providerId="ADAL" clId="{95D3A84F-DB92-4FBD-BB61-F045A68F20AD}" dt="2024-04-18T07:37:28.219" v="262" actId="1076"/>
          <ac:grpSpMkLst>
            <pc:docMk/>
            <pc:sldMk cId="0" sldId="259"/>
            <ac:grpSpMk id="1984" creationId="{00000000-0000-0000-0000-000000000000}"/>
          </ac:grpSpMkLst>
        </pc:grpChg>
        <pc:grpChg chg="mod">
          <ac:chgData name="Nibedita Das (US)" userId="e70f6138-13f9-474c-8594-5fdde94d1ad2" providerId="ADAL" clId="{95D3A84F-DB92-4FBD-BB61-F045A68F20AD}" dt="2024-04-18T07:34:18.898" v="203" actId="1076"/>
          <ac:grpSpMkLst>
            <pc:docMk/>
            <pc:sldMk cId="0" sldId="259"/>
            <ac:grpSpMk id="1989" creationId="{00000000-0000-0000-0000-000000000000}"/>
          </ac:grpSpMkLst>
        </pc:grpChg>
        <pc:grpChg chg="mod">
          <ac:chgData name="Nibedita Das (US)" userId="e70f6138-13f9-474c-8594-5fdde94d1ad2" providerId="ADAL" clId="{95D3A84F-DB92-4FBD-BB61-F045A68F20AD}" dt="2024-04-18T07:37:10.202" v="259" actId="1076"/>
          <ac:grpSpMkLst>
            <pc:docMk/>
            <pc:sldMk cId="0" sldId="259"/>
            <ac:grpSpMk id="1996" creationId="{00000000-0000-0000-0000-000000000000}"/>
          </ac:grpSpMkLst>
        </pc:grpChg>
      </pc:sldChg>
      <pc:sldChg chg="modSp mod">
        <pc:chgData name="Nibedita Das (US)" userId="e70f6138-13f9-474c-8594-5fdde94d1ad2" providerId="ADAL" clId="{95D3A84F-DB92-4FBD-BB61-F045A68F20AD}" dt="2024-04-18T08:49:05.656" v="377" actId="255"/>
        <pc:sldMkLst>
          <pc:docMk/>
          <pc:sldMk cId="0" sldId="260"/>
        </pc:sldMkLst>
        <pc:spChg chg="mod">
          <ac:chgData name="Nibedita Das (US)" userId="e70f6138-13f9-474c-8594-5fdde94d1ad2" providerId="ADAL" clId="{95D3A84F-DB92-4FBD-BB61-F045A68F20AD}" dt="2024-04-18T08:49:05.656" v="377" actId="255"/>
          <ac:spMkLst>
            <pc:docMk/>
            <pc:sldMk cId="0" sldId="260"/>
            <ac:spMk id="2008" creationId="{00000000-0000-0000-0000-000000000000}"/>
          </ac:spMkLst>
        </pc:spChg>
        <pc:spChg chg="mod">
          <ac:chgData name="Nibedita Das (US)" userId="e70f6138-13f9-474c-8594-5fdde94d1ad2" providerId="ADAL" clId="{95D3A84F-DB92-4FBD-BB61-F045A68F20AD}" dt="2024-04-18T08:48:47.449" v="374" actId="20577"/>
          <ac:spMkLst>
            <pc:docMk/>
            <pc:sldMk cId="0" sldId="260"/>
            <ac:spMk id="2010" creationId="{00000000-0000-0000-0000-000000000000}"/>
          </ac:spMkLst>
        </pc:spChg>
      </pc:sldChg>
      <pc:sldChg chg="addSp modSp mod modClrScheme chgLayout">
        <pc:chgData name="Nibedita Das (US)" userId="e70f6138-13f9-474c-8594-5fdde94d1ad2" providerId="ADAL" clId="{95D3A84F-DB92-4FBD-BB61-F045A68F20AD}" dt="2024-04-18T18:32:21.042" v="1213" actId="14100"/>
        <pc:sldMkLst>
          <pc:docMk/>
          <pc:sldMk cId="0" sldId="262"/>
        </pc:sldMkLst>
        <pc:spChg chg="add mod">
          <ac:chgData name="Nibedita Das (US)" userId="e70f6138-13f9-474c-8594-5fdde94d1ad2" providerId="ADAL" clId="{95D3A84F-DB92-4FBD-BB61-F045A68F20AD}" dt="2024-04-18T10:41:55.339" v="873" actId="1076"/>
          <ac:spMkLst>
            <pc:docMk/>
            <pc:sldMk cId="0" sldId="262"/>
            <ac:spMk id="6" creationId="{417B1D26-22BB-1533-60DB-4E52977ED4EF}"/>
          </ac:spMkLst>
        </pc:spChg>
        <pc:spChg chg="add mod">
          <ac:chgData name="Nibedita Das (US)" userId="e70f6138-13f9-474c-8594-5fdde94d1ad2" providerId="ADAL" clId="{95D3A84F-DB92-4FBD-BB61-F045A68F20AD}" dt="2024-04-18T10:42:31.863" v="886" actId="1076"/>
          <ac:spMkLst>
            <pc:docMk/>
            <pc:sldMk cId="0" sldId="262"/>
            <ac:spMk id="7" creationId="{C39433C7-1AE0-51A0-535F-F96C76AA9E7A}"/>
          </ac:spMkLst>
        </pc:spChg>
        <pc:spChg chg="mod">
          <ac:chgData name="Nibedita Das (US)" userId="e70f6138-13f9-474c-8594-5fdde94d1ad2" providerId="ADAL" clId="{95D3A84F-DB92-4FBD-BB61-F045A68F20AD}" dt="2024-04-18T10:26:27.433" v="753" actId="1076"/>
          <ac:spMkLst>
            <pc:docMk/>
            <pc:sldMk cId="0" sldId="262"/>
            <ac:spMk id="2021" creationId="{00000000-0000-0000-0000-000000000000}"/>
          </ac:spMkLst>
        </pc:spChg>
        <pc:picChg chg="add mod">
          <ac:chgData name="Nibedita Das (US)" userId="e70f6138-13f9-474c-8594-5fdde94d1ad2" providerId="ADAL" clId="{95D3A84F-DB92-4FBD-BB61-F045A68F20AD}" dt="2024-04-18T10:41:16.135" v="868" actId="1076"/>
          <ac:picMkLst>
            <pc:docMk/>
            <pc:sldMk cId="0" sldId="262"/>
            <ac:picMk id="3" creationId="{0C73D155-D0E7-9F1B-57A0-A1D34E1E1E4D}"/>
          </ac:picMkLst>
        </pc:picChg>
        <pc:picChg chg="add mod">
          <ac:chgData name="Nibedita Das (US)" userId="e70f6138-13f9-474c-8594-5fdde94d1ad2" providerId="ADAL" clId="{95D3A84F-DB92-4FBD-BB61-F045A68F20AD}" dt="2024-04-18T18:32:21.042" v="1213" actId="14100"/>
          <ac:picMkLst>
            <pc:docMk/>
            <pc:sldMk cId="0" sldId="262"/>
            <ac:picMk id="5" creationId="{96F6826F-2CF7-5DC2-4DB8-170F366AA22D}"/>
          </ac:picMkLst>
        </pc:picChg>
      </pc:sldChg>
      <pc:sldChg chg="addSp delSp modSp mod">
        <pc:chgData name="Nibedita Das (US)" userId="e70f6138-13f9-474c-8594-5fdde94d1ad2" providerId="ADAL" clId="{95D3A84F-DB92-4FBD-BB61-F045A68F20AD}" dt="2024-04-19T04:29:43.282" v="1247" actId="14100"/>
        <pc:sldMkLst>
          <pc:docMk/>
          <pc:sldMk cId="0" sldId="263"/>
        </pc:sldMkLst>
        <pc:spChg chg="mod">
          <ac:chgData name="Nibedita Das (US)" userId="e70f6138-13f9-474c-8594-5fdde94d1ad2" providerId="ADAL" clId="{95D3A84F-DB92-4FBD-BB61-F045A68F20AD}" dt="2024-04-18T10:50:19.787" v="1069" actId="120"/>
          <ac:spMkLst>
            <pc:docMk/>
            <pc:sldMk cId="0" sldId="263"/>
            <ac:spMk id="2027" creationId="{00000000-0000-0000-0000-000000000000}"/>
          </ac:spMkLst>
        </pc:spChg>
        <pc:picChg chg="add mod">
          <ac:chgData name="Nibedita Das (US)" userId="e70f6138-13f9-474c-8594-5fdde94d1ad2" providerId="ADAL" clId="{95D3A84F-DB92-4FBD-BB61-F045A68F20AD}" dt="2024-04-19T04:29:40.120" v="1246" actId="14100"/>
          <ac:picMkLst>
            <pc:docMk/>
            <pc:sldMk cId="0" sldId="263"/>
            <ac:picMk id="3" creationId="{745E2BF1-A354-A5BA-D65A-21C79B9641BE}"/>
          </ac:picMkLst>
        </pc:picChg>
        <pc:picChg chg="add del mod">
          <ac:chgData name="Nibedita Das (US)" userId="e70f6138-13f9-474c-8594-5fdde94d1ad2" providerId="ADAL" clId="{95D3A84F-DB92-4FBD-BB61-F045A68F20AD}" dt="2024-04-18T10:49:09.924" v="1056" actId="478"/>
          <ac:picMkLst>
            <pc:docMk/>
            <pc:sldMk cId="0" sldId="263"/>
            <ac:picMk id="5" creationId="{5D36BF39-1632-928A-1F1E-CC1B348FA33B}"/>
          </ac:picMkLst>
        </pc:picChg>
        <pc:picChg chg="add del mod">
          <ac:chgData name="Nibedita Das (US)" userId="e70f6138-13f9-474c-8594-5fdde94d1ad2" providerId="ADAL" clId="{95D3A84F-DB92-4FBD-BB61-F045A68F20AD}" dt="2024-04-18T10:49:06.698" v="1055" actId="478"/>
          <ac:picMkLst>
            <pc:docMk/>
            <pc:sldMk cId="0" sldId="263"/>
            <ac:picMk id="7" creationId="{83AD0179-65FB-96E3-6431-B4D871F8380B}"/>
          </ac:picMkLst>
        </pc:picChg>
        <pc:picChg chg="add mod">
          <ac:chgData name="Nibedita Das (US)" userId="e70f6138-13f9-474c-8594-5fdde94d1ad2" providerId="ADAL" clId="{95D3A84F-DB92-4FBD-BB61-F045A68F20AD}" dt="2024-04-19T04:29:43.282" v="1247" actId="14100"/>
          <ac:picMkLst>
            <pc:docMk/>
            <pc:sldMk cId="0" sldId="263"/>
            <ac:picMk id="9" creationId="{75BA38B1-27B2-BA66-5DFD-35EE5AFE7D20}"/>
          </ac:picMkLst>
        </pc:picChg>
      </pc:sldChg>
      <pc:sldChg chg="addSp modSp mod">
        <pc:chgData name="Nibedita Das (US)" userId="e70f6138-13f9-474c-8594-5fdde94d1ad2" providerId="ADAL" clId="{95D3A84F-DB92-4FBD-BB61-F045A68F20AD}" dt="2024-04-19T04:30:19.356" v="1252" actId="14100"/>
        <pc:sldMkLst>
          <pc:docMk/>
          <pc:sldMk cId="0" sldId="264"/>
        </pc:sldMkLst>
        <pc:spChg chg="mod">
          <ac:chgData name="Nibedita Das (US)" userId="e70f6138-13f9-474c-8594-5fdde94d1ad2" providerId="ADAL" clId="{95D3A84F-DB92-4FBD-BB61-F045A68F20AD}" dt="2024-04-18T10:56:23.504" v="1185" actId="1076"/>
          <ac:spMkLst>
            <pc:docMk/>
            <pc:sldMk cId="0" sldId="264"/>
            <ac:spMk id="2033" creationId="{00000000-0000-0000-0000-000000000000}"/>
          </ac:spMkLst>
        </pc:spChg>
        <pc:picChg chg="add mod modCrop">
          <ac:chgData name="Nibedita Das (US)" userId="e70f6138-13f9-474c-8594-5fdde94d1ad2" providerId="ADAL" clId="{95D3A84F-DB92-4FBD-BB61-F045A68F20AD}" dt="2024-04-19T04:30:01.090" v="1249" actId="14100"/>
          <ac:picMkLst>
            <pc:docMk/>
            <pc:sldMk cId="0" sldId="264"/>
            <ac:picMk id="3" creationId="{A60224F9-2DD0-53E9-C6B9-5A756BE9BA44}"/>
          </ac:picMkLst>
        </pc:picChg>
        <pc:picChg chg="add mod modCrop">
          <ac:chgData name="Nibedita Das (US)" userId="e70f6138-13f9-474c-8594-5fdde94d1ad2" providerId="ADAL" clId="{95D3A84F-DB92-4FBD-BB61-F045A68F20AD}" dt="2024-04-19T04:30:19.356" v="1252" actId="14100"/>
          <ac:picMkLst>
            <pc:docMk/>
            <pc:sldMk cId="0" sldId="264"/>
            <ac:picMk id="5" creationId="{3A2C6D3F-C01F-8332-E73C-EC68FA3A6405}"/>
          </ac:picMkLst>
        </pc:picChg>
      </pc:sldChg>
      <pc:sldChg chg="del">
        <pc:chgData name="Nibedita Das (US)" userId="e70f6138-13f9-474c-8594-5fdde94d1ad2" providerId="ADAL" clId="{95D3A84F-DB92-4FBD-BB61-F045A68F20AD}" dt="2024-04-18T10:56:32.045" v="1187" actId="2696"/>
        <pc:sldMkLst>
          <pc:docMk/>
          <pc:sldMk cId="0" sldId="265"/>
        </pc:sldMkLst>
      </pc:sldChg>
      <pc:sldChg chg="modSp new mod">
        <pc:chgData name="Nibedita Das (US)" userId="e70f6138-13f9-474c-8594-5fdde94d1ad2" providerId="ADAL" clId="{95D3A84F-DB92-4FBD-BB61-F045A68F20AD}" dt="2024-04-18T09:12:37.461" v="516" actId="1076"/>
        <pc:sldMkLst>
          <pc:docMk/>
          <pc:sldMk cId="3215617465" sldId="271"/>
        </pc:sldMkLst>
        <pc:spChg chg="mod">
          <ac:chgData name="Nibedita Das (US)" userId="e70f6138-13f9-474c-8594-5fdde94d1ad2" providerId="ADAL" clId="{95D3A84F-DB92-4FBD-BB61-F045A68F20AD}" dt="2024-04-18T09:12:37.461" v="516" actId="1076"/>
          <ac:spMkLst>
            <pc:docMk/>
            <pc:sldMk cId="3215617465" sldId="271"/>
            <ac:spMk id="2" creationId="{D683D418-8FB4-364F-01AF-5D9FAC5026B1}"/>
          </ac:spMkLst>
        </pc:spChg>
      </pc:sldChg>
      <pc:sldChg chg="addSp modSp new mod">
        <pc:chgData name="Nibedita Das (US)" userId="e70f6138-13f9-474c-8594-5fdde94d1ad2" providerId="ADAL" clId="{95D3A84F-DB92-4FBD-BB61-F045A68F20AD}" dt="2024-04-18T09:15:43.383" v="542" actId="14100"/>
        <pc:sldMkLst>
          <pc:docMk/>
          <pc:sldMk cId="3244242860" sldId="272"/>
        </pc:sldMkLst>
        <pc:spChg chg="mod">
          <ac:chgData name="Nibedita Das (US)" userId="e70f6138-13f9-474c-8594-5fdde94d1ad2" providerId="ADAL" clId="{95D3A84F-DB92-4FBD-BB61-F045A68F20AD}" dt="2024-04-18T09:13:00.505" v="531" actId="20577"/>
          <ac:spMkLst>
            <pc:docMk/>
            <pc:sldMk cId="3244242860" sldId="272"/>
            <ac:spMk id="2" creationId="{CEC83770-6CF6-EA49-C8BA-21161B05BED7}"/>
          </ac:spMkLst>
        </pc:spChg>
        <pc:picChg chg="add mod modCrop">
          <ac:chgData name="Nibedita Das (US)" userId="e70f6138-13f9-474c-8594-5fdde94d1ad2" providerId="ADAL" clId="{95D3A84F-DB92-4FBD-BB61-F045A68F20AD}" dt="2024-04-18T09:15:43.383" v="542" actId="14100"/>
          <ac:picMkLst>
            <pc:docMk/>
            <pc:sldMk cId="3244242860" sldId="272"/>
            <ac:picMk id="4" creationId="{348913EB-B314-2AA3-5A1E-1E1F852E4C4E}"/>
          </ac:picMkLst>
        </pc:picChg>
      </pc:sldChg>
      <pc:sldChg chg="addSp modSp new mod">
        <pc:chgData name="Nibedita Das (US)" userId="e70f6138-13f9-474c-8594-5fdde94d1ad2" providerId="ADAL" clId="{95D3A84F-DB92-4FBD-BB61-F045A68F20AD}" dt="2024-04-18T09:26:22.612" v="617" actId="14100"/>
        <pc:sldMkLst>
          <pc:docMk/>
          <pc:sldMk cId="1637698446" sldId="273"/>
        </pc:sldMkLst>
        <pc:spChg chg="mod">
          <ac:chgData name="Nibedita Das (US)" userId="e70f6138-13f9-474c-8594-5fdde94d1ad2" providerId="ADAL" clId="{95D3A84F-DB92-4FBD-BB61-F045A68F20AD}" dt="2024-04-18T09:25:50.541" v="611" actId="1076"/>
          <ac:spMkLst>
            <pc:docMk/>
            <pc:sldMk cId="1637698446" sldId="273"/>
            <ac:spMk id="2" creationId="{2257734E-82FE-7842-6BCD-BC525A2E836B}"/>
          </ac:spMkLst>
        </pc:spChg>
        <pc:picChg chg="add mod">
          <ac:chgData name="Nibedita Das (US)" userId="e70f6138-13f9-474c-8594-5fdde94d1ad2" providerId="ADAL" clId="{95D3A84F-DB92-4FBD-BB61-F045A68F20AD}" dt="2024-04-18T09:26:22.612" v="617" actId="14100"/>
          <ac:picMkLst>
            <pc:docMk/>
            <pc:sldMk cId="1637698446" sldId="273"/>
            <ac:picMk id="2050" creationId="{4B6CA781-81F7-F047-D7C4-BA538A983904}"/>
          </ac:picMkLst>
        </pc:picChg>
      </pc:sldChg>
      <pc:sldChg chg="addSp delSp modSp new mod">
        <pc:chgData name="Nibedita Das (US)" userId="e70f6138-13f9-474c-8594-5fdde94d1ad2" providerId="ADAL" clId="{95D3A84F-DB92-4FBD-BB61-F045A68F20AD}" dt="2024-04-18T09:25:06.311" v="605" actId="1076"/>
        <pc:sldMkLst>
          <pc:docMk/>
          <pc:sldMk cId="3036630574" sldId="274"/>
        </pc:sldMkLst>
        <pc:spChg chg="mod">
          <ac:chgData name="Nibedita Das (US)" userId="e70f6138-13f9-474c-8594-5fdde94d1ad2" providerId="ADAL" clId="{95D3A84F-DB92-4FBD-BB61-F045A68F20AD}" dt="2024-04-18T09:20:00.111" v="587" actId="26606"/>
          <ac:spMkLst>
            <pc:docMk/>
            <pc:sldMk cId="3036630574" sldId="274"/>
            <ac:spMk id="2" creationId="{5E5929E0-4DB2-495A-113F-421B127204C8}"/>
          </ac:spMkLst>
        </pc:spChg>
        <pc:picChg chg="add del mod">
          <ac:chgData name="Nibedita Das (US)" userId="e70f6138-13f9-474c-8594-5fdde94d1ad2" providerId="ADAL" clId="{95D3A84F-DB92-4FBD-BB61-F045A68F20AD}" dt="2024-04-18T09:23:37.614" v="597" actId="21"/>
          <ac:picMkLst>
            <pc:docMk/>
            <pc:sldMk cId="3036630574" sldId="274"/>
            <ac:picMk id="1026" creationId="{7C2EB09E-BBB1-0BC8-EB09-D5BD859967B7}"/>
          </ac:picMkLst>
        </pc:picChg>
        <pc:picChg chg="add mod">
          <ac:chgData name="Nibedita Das (US)" userId="e70f6138-13f9-474c-8594-5fdde94d1ad2" providerId="ADAL" clId="{95D3A84F-DB92-4FBD-BB61-F045A68F20AD}" dt="2024-04-18T09:25:06.311" v="605" actId="1076"/>
          <ac:picMkLst>
            <pc:docMk/>
            <pc:sldMk cId="3036630574" sldId="274"/>
            <ac:picMk id="1028" creationId="{56DBBF2E-9DCD-D0F0-6F89-0C08B3037D07}"/>
          </ac:picMkLst>
        </pc:picChg>
      </pc:sldChg>
      <pc:sldChg chg="addSp modSp new mod">
        <pc:chgData name="Nibedita Das (US)" userId="e70f6138-13f9-474c-8594-5fdde94d1ad2" providerId="ADAL" clId="{95D3A84F-DB92-4FBD-BB61-F045A68F20AD}" dt="2024-04-18T09:31:12.671" v="684" actId="1076"/>
        <pc:sldMkLst>
          <pc:docMk/>
          <pc:sldMk cId="3701539085" sldId="275"/>
        </pc:sldMkLst>
        <pc:spChg chg="mod">
          <ac:chgData name="Nibedita Das (US)" userId="e70f6138-13f9-474c-8594-5fdde94d1ad2" providerId="ADAL" clId="{95D3A84F-DB92-4FBD-BB61-F045A68F20AD}" dt="2024-04-18T09:30:08.766" v="669" actId="20577"/>
          <ac:spMkLst>
            <pc:docMk/>
            <pc:sldMk cId="3701539085" sldId="275"/>
            <ac:spMk id="2" creationId="{5E6E3736-AB87-8CBD-0608-E595DFD44698}"/>
          </ac:spMkLst>
        </pc:spChg>
        <pc:picChg chg="add mod">
          <ac:chgData name="Nibedita Das (US)" userId="e70f6138-13f9-474c-8594-5fdde94d1ad2" providerId="ADAL" clId="{95D3A84F-DB92-4FBD-BB61-F045A68F20AD}" dt="2024-04-18T09:31:12.671" v="684" actId="1076"/>
          <ac:picMkLst>
            <pc:docMk/>
            <pc:sldMk cId="3701539085" sldId="275"/>
            <ac:picMk id="3074" creationId="{B2A1BEA9-8A68-AF92-3CCA-86B2383B0CE7}"/>
          </ac:picMkLst>
        </pc:picChg>
      </pc:sldChg>
      <pc:sldChg chg="addSp modSp new mod">
        <pc:chgData name="Nibedita Das (US)" userId="e70f6138-13f9-474c-8594-5fdde94d1ad2" providerId="ADAL" clId="{95D3A84F-DB92-4FBD-BB61-F045A68F20AD}" dt="2024-04-19T04:30:41.234" v="1267" actId="1076"/>
        <pc:sldMkLst>
          <pc:docMk/>
          <pc:sldMk cId="373770973" sldId="276"/>
        </pc:sldMkLst>
        <pc:spChg chg="mod">
          <ac:chgData name="Nibedita Das (US)" userId="e70f6138-13f9-474c-8594-5fdde94d1ad2" providerId="ADAL" clId="{95D3A84F-DB92-4FBD-BB61-F045A68F20AD}" dt="2024-04-18T09:30:57.045" v="679" actId="14100"/>
          <ac:spMkLst>
            <pc:docMk/>
            <pc:sldMk cId="373770973" sldId="276"/>
            <ac:spMk id="2" creationId="{48322413-7AC6-5BA6-0D1C-833817374066}"/>
          </ac:spMkLst>
        </pc:spChg>
        <pc:picChg chg="add mod">
          <ac:chgData name="Nibedita Das (US)" userId="e70f6138-13f9-474c-8594-5fdde94d1ad2" providerId="ADAL" clId="{95D3A84F-DB92-4FBD-BB61-F045A68F20AD}" dt="2024-04-19T04:30:41.234" v="1267" actId="1076"/>
          <ac:picMkLst>
            <pc:docMk/>
            <pc:sldMk cId="373770973" sldId="276"/>
            <ac:picMk id="4098" creationId="{6963B8D3-548A-BC5F-A6A5-C57369B6BE76}"/>
          </ac:picMkLst>
        </pc:picChg>
      </pc:sldChg>
      <pc:sldChg chg="addSp modSp new mod">
        <pc:chgData name="Nibedita Das (US)" userId="e70f6138-13f9-474c-8594-5fdde94d1ad2" providerId="ADAL" clId="{95D3A84F-DB92-4FBD-BB61-F045A68F20AD}" dt="2024-04-18T09:46:13.652" v="715" actId="20577"/>
        <pc:sldMkLst>
          <pc:docMk/>
          <pc:sldMk cId="1500195651" sldId="277"/>
        </pc:sldMkLst>
        <pc:spChg chg="mod">
          <ac:chgData name="Nibedita Das (US)" userId="e70f6138-13f9-474c-8594-5fdde94d1ad2" providerId="ADAL" clId="{95D3A84F-DB92-4FBD-BB61-F045A68F20AD}" dt="2024-04-18T09:46:13.652" v="715" actId="20577"/>
          <ac:spMkLst>
            <pc:docMk/>
            <pc:sldMk cId="1500195651" sldId="277"/>
            <ac:spMk id="2" creationId="{B9C5A999-E08F-83A7-27C7-339308AD27A3}"/>
          </ac:spMkLst>
        </pc:spChg>
        <pc:picChg chg="add mod">
          <ac:chgData name="Nibedita Das (US)" userId="e70f6138-13f9-474c-8594-5fdde94d1ad2" providerId="ADAL" clId="{95D3A84F-DB92-4FBD-BB61-F045A68F20AD}" dt="2024-04-18T09:45:56.844" v="697" actId="1076"/>
          <ac:picMkLst>
            <pc:docMk/>
            <pc:sldMk cId="1500195651" sldId="277"/>
            <ac:picMk id="5122" creationId="{374B8A20-7997-FEAD-C4F7-D3264FD90653}"/>
          </ac:picMkLst>
        </pc:picChg>
      </pc:sldChg>
      <pc:sldChg chg="addSp modSp new mod">
        <pc:chgData name="Nibedita Das (US)" userId="e70f6138-13f9-474c-8594-5fdde94d1ad2" providerId="ADAL" clId="{95D3A84F-DB92-4FBD-BB61-F045A68F20AD}" dt="2024-04-18T09:47:19.274" v="731" actId="14100"/>
        <pc:sldMkLst>
          <pc:docMk/>
          <pc:sldMk cId="3982268955" sldId="278"/>
        </pc:sldMkLst>
        <pc:spChg chg="mod">
          <ac:chgData name="Nibedita Das (US)" userId="e70f6138-13f9-474c-8594-5fdde94d1ad2" providerId="ADAL" clId="{95D3A84F-DB92-4FBD-BB61-F045A68F20AD}" dt="2024-04-18T09:46:48.434" v="723" actId="1076"/>
          <ac:spMkLst>
            <pc:docMk/>
            <pc:sldMk cId="3982268955" sldId="278"/>
            <ac:spMk id="2" creationId="{77612C93-2209-2045-0528-FD6AFF3FEEE4}"/>
          </ac:spMkLst>
        </pc:spChg>
        <pc:picChg chg="add mod">
          <ac:chgData name="Nibedita Das (US)" userId="e70f6138-13f9-474c-8594-5fdde94d1ad2" providerId="ADAL" clId="{95D3A84F-DB92-4FBD-BB61-F045A68F20AD}" dt="2024-04-18T09:47:19.274" v="731" actId="14100"/>
          <ac:picMkLst>
            <pc:docMk/>
            <pc:sldMk cId="3982268955" sldId="278"/>
            <ac:picMk id="6146" creationId="{B549175E-03BE-709D-A7A6-9F61D34E6F20}"/>
          </ac:picMkLst>
        </pc:picChg>
      </pc:sldChg>
      <pc:sldChg chg="new">
        <pc:chgData name="Nibedita Das (US)" userId="e70f6138-13f9-474c-8594-5fdde94d1ad2" providerId="ADAL" clId="{95D3A84F-DB92-4FBD-BB61-F045A68F20AD}" dt="2024-04-18T09:26:45.697" v="629" actId="680"/>
        <pc:sldMkLst>
          <pc:docMk/>
          <pc:sldMk cId="3151982584" sldId="279"/>
        </pc:sldMkLst>
      </pc:sldChg>
      <pc:sldChg chg="new del">
        <pc:chgData name="Nibedita Das (US)" userId="e70f6138-13f9-474c-8594-5fdde94d1ad2" providerId="ADAL" clId="{95D3A84F-DB92-4FBD-BB61-F045A68F20AD}" dt="2024-04-18T10:35:01.206" v="784" actId="2696"/>
        <pc:sldMkLst>
          <pc:docMk/>
          <pc:sldMk cId="228569553" sldId="280"/>
        </pc:sldMkLst>
      </pc:sldChg>
      <pc:sldChg chg="addSp delSp modSp new mod modClrScheme chgLayout">
        <pc:chgData name="Nibedita Das (US)" userId="e70f6138-13f9-474c-8594-5fdde94d1ad2" providerId="ADAL" clId="{95D3A84F-DB92-4FBD-BB61-F045A68F20AD}" dt="2024-04-19T04:28:21.263" v="1243" actId="1076"/>
        <pc:sldMkLst>
          <pc:docMk/>
          <pc:sldMk cId="2539552293" sldId="280"/>
        </pc:sldMkLst>
        <pc:spChg chg="mod">
          <ac:chgData name="Nibedita Das (US)" userId="e70f6138-13f9-474c-8594-5fdde94d1ad2" providerId="ADAL" clId="{95D3A84F-DB92-4FBD-BB61-F045A68F20AD}" dt="2024-04-19T04:24:12.803" v="1232" actId="26606"/>
          <ac:spMkLst>
            <pc:docMk/>
            <pc:sldMk cId="2539552293" sldId="280"/>
            <ac:spMk id="2" creationId="{4FCBB32C-4218-D51D-0560-E9DE213CD79E}"/>
          </ac:spMkLst>
        </pc:spChg>
        <pc:spChg chg="add del">
          <ac:chgData name="Nibedita Das (US)" userId="e70f6138-13f9-474c-8594-5fdde94d1ad2" providerId="ADAL" clId="{95D3A84F-DB92-4FBD-BB61-F045A68F20AD}" dt="2024-04-19T04:25:07.479" v="1234" actId="11529"/>
          <ac:spMkLst>
            <pc:docMk/>
            <pc:sldMk cId="2539552293" sldId="280"/>
            <ac:spMk id="9" creationId="{3088E033-D6D5-5A36-9931-949F7A51649B}"/>
          </ac:spMkLst>
        </pc:spChg>
        <pc:picChg chg="add mod">
          <ac:chgData name="Nibedita Das (US)" userId="e70f6138-13f9-474c-8594-5fdde94d1ad2" providerId="ADAL" clId="{95D3A84F-DB92-4FBD-BB61-F045A68F20AD}" dt="2024-04-19T04:24:12.803" v="1232" actId="26606"/>
          <ac:picMkLst>
            <pc:docMk/>
            <pc:sldMk cId="2539552293" sldId="280"/>
            <ac:picMk id="4" creationId="{8CCA85D2-6E7E-5BD7-E252-D6E54AD2D0C7}"/>
          </ac:picMkLst>
        </pc:picChg>
        <pc:picChg chg="add del mod">
          <ac:chgData name="Nibedita Das (US)" userId="e70f6138-13f9-474c-8594-5fdde94d1ad2" providerId="ADAL" clId="{95D3A84F-DB92-4FBD-BB61-F045A68F20AD}" dt="2024-04-18T10:39:03.041" v="841" actId="21"/>
          <ac:picMkLst>
            <pc:docMk/>
            <pc:sldMk cId="2539552293" sldId="280"/>
            <ac:picMk id="6" creationId="{E8AE61FD-2E67-EF02-B0EF-DFE9FC6DA15C}"/>
          </ac:picMkLst>
        </pc:picChg>
        <pc:picChg chg="add mod">
          <ac:chgData name="Nibedita Das (US)" userId="e70f6138-13f9-474c-8594-5fdde94d1ad2" providerId="ADAL" clId="{95D3A84F-DB92-4FBD-BB61-F045A68F20AD}" dt="2024-04-19T04:24:12.803" v="1232" actId="26606"/>
          <ac:picMkLst>
            <pc:docMk/>
            <pc:sldMk cId="2539552293" sldId="280"/>
            <ac:picMk id="8" creationId="{D67233EB-571E-2885-B527-7090EF366683}"/>
          </ac:picMkLst>
        </pc:picChg>
        <pc:cxnChg chg="add">
          <ac:chgData name="Nibedita Das (US)" userId="e70f6138-13f9-474c-8594-5fdde94d1ad2" providerId="ADAL" clId="{95D3A84F-DB92-4FBD-BB61-F045A68F20AD}" dt="2024-04-19T04:25:22.313" v="1235" actId="11529"/>
          <ac:cxnSpMkLst>
            <pc:docMk/>
            <pc:sldMk cId="2539552293" sldId="280"/>
            <ac:cxnSpMk id="11" creationId="{8A3962AE-A6C0-C740-2E7D-92AE7C8D9565}"/>
          </ac:cxnSpMkLst>
        </pc:cxnChg>
        <pc:cxnChg chg="add">
          <ac:chgData name="Nibedita Das (US)" userId="e70f6138-13f9-474c-8594-5fdde94d1ad2" providerId="ADAL" clId="{95D3A84F-DB92-4FBD-BB61-F045A68F20AD}" dt="2024-04-19T04:25:46.449" v="1236" actId="11529"/>
          <ac:cxnSpMkLst>
            <pc:docMk/>
            <pc:sldMk cId="2539552293" sldId="280"/>
            <ac:cxnSpMk id="13" creationId="{18FF3BC2-A3C2-7BEF-0247-53133A67FA8E}"/>
          </ac:cxnSpMkLst>
        </pc:cxnChg>
        <pc:cxnChg chg="add del">
          <ac:chgData name="Nibedita Das (US)" userId="e70f6138-13f9-474c-8594-5fdde94d1ad2" providerId="ADAL" clId="{95D3A84F-DB92-4FBD-BB61-F045A68F20AD}" dt="2024-04-19T04:26:03.934" v="1238" actId="11529"/>
          <ac:cxnSpMkLst>
            <pc:docMk/>
            <pc:sldMk cId="2539552293" sldId="280"/>
            <ac:cxnSpMk id="15" creationId="{4FF0C2B9-7656-0C93-EA21-4C96A427FA9F}"/>
          </ac:cxnSpMkLst>
        </pc:cxnChg>
        <pc:cxnChg chg="add del">
          <ac:chgData name="Nibedita Das (US)" userId="e70f6138-13f9-474c-8594-5fdde94d1ad2" providerId="ADAL" clId="{95D3A84F-DB92-4FBD-BB61-F045A68F20AD}" dt="2024-04-19T04:27:16.782" v="1241" actId="478"/>
          <ac:cxnSpMkLst>
            <pc:docMk/>
            <pc:sldMk cId="2539552293" sldId="280"/>
            <ac:cxnSpMk id="17" creationId="{411FACAF-8A2A-9524-1A12-819A180E406D}"/>
          </ac:cxnSpMkLst>
        </pc:cxnChg>
        <pc:cxnChg chg="add">
          <ac:chgData name="Nibedita Das (US)" userId="e70f6138-13f9-474c-8594-5fdde94d1ad2" providerId="ADAL" clId="{95D3A84F-DB92-4FBD-BB61-F045A68F20AD}" dt="2024-04-19T04:27:11.150" v="1240" actId="11529"/>
          <ac:cxnSpMkLst>
            <pc:docMk/>
            <pc:sldMk cId="2539552293" sldId="280"/>
            <ac:cxnSpMk id="19" creationId="{230E30AD-6B55-8214-929C-6F35F1F09C97}"/>
          </ac:cxnSpMkLst>
        </pc:cxnChg>
        <pc:cxnChg chg="add mod">
          <ac:chgData name="Nibedita Das (US)" userId="e70f6138-13f9-474c-8594-5fdde94d1ad2" providerId="ADAL" clId="{95D3A84F-DB92-4FBD-BB61-F045A68F20AD}" dt="2024-04-19T04:28:21.263" v="1243" actId="1076"/>
          <ac:cxnSpMkLst>
            <pc:docMk/>
            <pc:sldMk cId="2539552293" sldId="280"/>
            <ac:cxnSpMk id="21" creationId="{BA906EB6-6B01-C7A4-EA12-A37581FB286D}"/>
          </ac:cxnSpMkLst>
        </pc:cxnChg>
      </pc:sldChg>
      <pc:sldChg chg="new del">
        <pc:chgData name="Nibedita Das (US)" userId="e70f6138-13f9-474c-8594-5fdde94d1ad2" providerId="ADAL" clId="{95D3A84F-DB92-4FBD-BB61-F045A68F20AD}" dt="2024-04-18T10:35:11.692" v="789" actId="2696"/>
        <pc:sldMkLst>
          <pc:docMk/>
          <pc:sldMk cId="4038687974" sldId="280"/>
        </pc:sldMkLst>
      </pc:sldChg>
      <pc:sldMasterChg chg="delSldLayout">
        <pc:chgData name="Nibedita Das (US)" userId="e70f6138-13f9-474c-8594-5fdde94d1ad2" providerId="ADAL" clId="{95D3A84F-DB92-4FBD-BB61-F045A68F20AD}" dt="2024-04-18T10:35:11.692" v="789" actId="2696"/>
        <pc:sldMasterMkLst>
          <pc:docMk/>
          <pc:sldMasterMk cId="0" sldId="2147483993"/>
        </pc:sldMasterMkLst>
        <pc:sldLayoutChg chg="del">
          <pc:chgData name="Nibedita Das (US)" userId="e70f6138-13f9-474c-8594-5fdde94d1ad2" providerId="ADAL" clId="{95D3A84F-DB92-4FBD-BB61-F045A68F20AD}" dt="2024-04-18T10:35:01.206" v="784" actId="2696"/>
          <pc:sldLayoutMkLst>
            <pc:docMk/>
            <pc:sldMasterMk cId="0" sldId="2147483993"/>
            <pc:sldLayoutMk cId="0" sldId="2147483858"/>
          </pc:sldLayoutMkLst>
        </pc:sldLayoutChg>
        <pc:sldLayoutChg chg="del">
          <pc:chgData name="Nibedita Das (US)" userId="e70f6138-13f9-474c-8594-5fdde94d1ad2" providerId="ADAL" clId="{95D3A84F-DB92-4FBD-BB61-F045A68F20AD}" dt="2024-04-18T10:35:11.692" v="789" actId="2696"/>
          <pc:sldLayoutMkLst>
            <pc:docMk/>
            <pc:sldMasterMk cId="0" sldId="2147483993"/>
            <pc:sldLayoutMk cId="0" sldId="214748385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0:32.64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1871 70,'184'-12,"-24"0,-114 9,79-17,-81 11,77-4,-115 13,-12 2,-26 4,20-4,-315 53,-64 11,-402 68,-6-56,651-74,110-6,28-2,10-3,18-6,12-4,0 2,1 2,0 0,35-8,137-25,-100 29,178-6,108 24,-144 2,-225-2,-20-1,0 0,0 0,-1 0,1 0,0 0,0 0,0 0,0 0,0 0,0 0,0 1,0-1,0 0,0 0,0 0,0 0,0 0,0 0,0 0,0 0,0 0,0 0,0 0,0 0,0 1,0-1,0 0,0 0,0 0,0 0,0 0,0 0,0 0,0 0,0 0,0 0,0 0,0 0,0 0,0 1,1-1,-1 0,0 0,0 0,0 0,0 0,0 0,0 0,0 0,0 0,0 0,0 0,0 0,0 0,0 0,1 0,-1 0,0 0,0 0,0 0,0 0,0 0,0 0,0 0,0 0,0 0,-9 5,-16 3,-291 54,-2-21,286-38,14-2,18-1,0 0,-1 0,1 0,0 0,0 0,0 0,0 0,0 0,0-1,0 1,0 0,0 0,0 0,0 0,0 0,0 0,0 0,0 0,0 0,0-1,0 1,0 0,0 0,0 0,0 0,0 0,0 0,0 0,0 0,0-1,0 1,0 0,0 0,0 0,0 0,0 0,0 0,1 0,-1 0,0 0,0 0,0 0,0 0,0 0,0-1,0 1,0 0,0 0,0 0,1 0,-1 0,0 0,0 0,0 0,0 0,0 0,0 0,0 0,0 0,1 0,-1 0,0 0,0 0,0 0,0 0,0 1,33-14,-32 13,51-18,170-64,-176 61,147-73,-233 109,21-6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1:01.9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23,'159'-12,"-116"7,1 1,-1 2,62 5,-54 4,163 23,-165-19,1-3,75 3,-118-11,-3 0,1 0,-1 0,1 1,0-1,6 3,-11-3,0 0,0 0,0 0,0 0,0 0,1 0,-1 0,0 0,0 0,0 0,0 0,0 0,0 0,0 1,0-1,1 0,-1 0,0 0,0 0,0 0,0 0,0 0,0 0,0 1,0-1,0 0,0 0,0 0,0 0,0 0,0 0,0 1,0-1,0 0,0 0,0 0,0 0,0 0,0 0,0 1,0-1,0 0,0 0,0 0,0 0,0 0,0 0,-1 0,1 0,0 1,0-1,0 0,0 0,0 0,0 0,0 0,-11 8,-16 4,-205 82,223-90,-54 20,58-22,0 0,-1-1,1 0,0-1,-1 1,1-1,-1 0,1 0,-10-2,1-2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1:02.39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1:02.7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1:03.5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1 167,'137'-36,"-104"30,1-2,-2-2,1-1,-1-1,37-20,28-19,-154 89,32-19,-42 23,66-41,-1 0,1-1,-1 1,1 0,-1-1,0 1,1-1,-1 1,0-1,1 0,-3 1,3-2,1 1,0 0,0 0,0 0,-1-1,1 1,0 0,0 0,0 0,0-1,0 1,-1 0,1 0,0-1,0 1,0 0,0-1,0 1,0 0,0 0,0-1,0 1,0 0,0 0,0-1,0 1,0 0,0 0,0-1,1 1,-1 0,0 0,0-1,0 1,0 0,0 0,1-1,-1 1,0 0,28-38,-19 26,-9 12,0 0,1 0,-1-1,0 1,0 0,1 0,-1 0,0-1,0 1,0 0,1 0,-1-1,0 1,0 0,0-1,0 1,0 0,1-1,-1 1,0 0,0-1,0 1,0 0,0-1,0 1,0 0,0-1,0 1,0 0,-1 0,1-1,0 1,0 0,0-1,0 1,0 0,0-1,-1 1,1 0,0 0,0-1,-1 1,1 0,0 0,0 0,-1-1,1 1,0 0,0 0,-1 0,1 0,0-1,-1 1,1 0,0 0,-1 0,1 0,0 0,-1 0,1 0,0 0,-1 0,1 0,0 0,0 0,-1 0,0 1,-25 4,24-5,-26 10,-40 19,14-5,25-13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1:13.705"/>
    </inkml:context>
    <inkml:brush xml:id="br0">
      <inkml:brushProperty name="width" value="0.035" units="cm"/>
      <inkml:brushProperty name="height" value="0.035" units="cm"/>
      <inkml:brushProperty name="color" value="#FFFFFF"/>
    </inkml:brush>
  </inkml:definitions>
  <inkml:trace contextRef="#ctx0" brushRef="#br0">1565 95 24575,'-215'12'0,"30"0"0,160-13 0,25 1 0,0 0 0,0 0 0,0 0 0,0 0 0,0 0 0,0 0 0,0 0 0,0 0 0,0 0 0,0 0 0,0 0 0,0-1 0,0 1 0,0 0 0,0 0 0,0 0 0,0 0 0,0 0 0,0 0 0,0 0 0,0 0 0,0 0 0,0 0 0,0-1 0,0 1 0,0 0 0,0 0 0,0 0 0,0 0 0,0 0 0,0 0 0,0 0 0,0 0 0,-1 0 0,1 0 0,0 0 0,0 0 0,0 0 0,0 0 0,0 0 0,0-1 0,0 1 0,0 0 0,0 0 0,0 0 0,0 0 0,0 0 0,-1 0 0,1 0 0,0 0 0,0 0 0,0 0 0,0 0 0,0 0 0,0 0 0,0 0 0,12-5 0,22-6 0,67-17 0,1 5 0,1 4 0,156-9 0,-238 28 0,-24 0 0,-12-1 0,-1 1 0,1 1 0,-1 1 0,1 0 0,-19 6 0,-33 7 0,137-16 0,-576 1 0,494-1 0,18-2 0,25-2 0,551-11 0,-448 17 0,-91-1 0,48 1 0,-78 3 0,-34 1 0,-195 19 0,108-14 0,-1047 50-997,981-55 980,-193 2 186,1035 5 676,-282 19-845,-424-31 0,-123 1 0,136-3 0,0 0 0,-31-9 0,38 4 0,18 6 0,0 1 0,0 0 0,0 0 0,0 0 0,-1-1 0,1 1 0,0 0 0,0-1 0,0 1 0,0 0 0,0 0 0,0-1 0,0 1 0,-1 0 0,1-1 0,0 1 0,0 0 0,0 0 0,0-1 0,0 1 0,1 0 0,-1-1 0,0 1 0,0 0 0,0-1 0,0 1 0,0 0 0,0 0 0,0-1 0,0 1 0,1-1 0,1-1 0,0 1 0,0-1 0,0 0 0,1 0 0,-1 1 0,1 0 0,-1-1 0,1 1 0,-1 0 0,5-1 0,40-13 0,0 3 0,83-11 0,101 6 0,-192 17-1365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1:23.606"/>
    </inkml:context>
    <inkml:brush xml:id="br0">
      <inkml:brushProperty name="width" value="0.35" units="cm"/>
      <inkml:brushProperty name="height" value="0.35" units="cm"/>
      <inkml:brushProperty name="color" value="#FFFFFF"/>
    </inkml:brush>
  </inkml:definitions>
  <inkml:trace contextRef="#ctx0" brushRef="#br0">878 314 24575,'-421'28'0,"236"-11"0,98-7 0,50-4 0,-1-2 0,-41-1 0,78-3 0,-1 0 0,1 0 0,-1 0 0,1 0 0,-1-1 0,1 1 0,-1 0 0,1-1 0,-1 1 0,1-1 0,0 1 0,-1-1 0,1 0 0,0 0 0,-1 0 0,1 1 0,0-1 0,0 0 0,-2-2 0,3 2 0,0 1 0,0-1 0,-1 1 0,1-1 0,0 1 0,0-1 0,0 1 0,0-1 0,0 0 0,0 1 0,0-1 0,0 1 0,0-1 0,0 1 0,0-1 0,0 1 0,0-1 0,1 1 0,-1-1 0,0 1 0,1-1 0,13-14 0,8 3 0,0 1 0,0 1 0,1 2 0,1 0 0,31-7 0,-24 7 0,147-37 0,1 8 0,246-19 0,-379 52 0,75 5 0,-136 4 0,-20 2 0,-197 23 0,-339 1 0,569-32 0,7-1 0,17-4 0,33-4 0,-4 5 0,-29 3 0,0 0 0,0-2 0,40-11 0,130-65 0,-152 62 0,-19 8 0,34-24 0,-43 26 0,-12 8 0,0 0 0,0 0 0,0 0 0,0 0 0,1 0 0,-1 0 0,0 0 0,0 0 0,0 0 0,0 0 0,1 0 0,-1-1 0,0 1 0,0 0 0,0 0 0,0 0 0,0 0 0,1 0 0,-1 0 0,0 0 0,0-1 0,0 1 0,0 0 0,0 0 0,0 0 0,0 0 0,0 0 0,1-1 0,-1 1 0,0 0 0,0 0 0,0 0 0,0 0 0,0-1 0,0 1 0,0 0 0,0 0 0,0 0 0,0-1 0,0 1 0,0 0 0,0 0 0,-1-1 0,-8 1 0,-15 4 0,-44 8-1365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08:51:02.739"/>
    </inkml:context>
    <inkml:brush xml:id="br0">
      <inkml:brushProperty name="width" value="0.1" units="cm"/>
      <inkml:brushProperty name="height" value="0.1" units="cm"/>
      <inkml:brushProperty name="color" value="#FFFFFF"/>
    </inkml:brush>
  </inkml:definitions>
  <inkml:trace contextRef="#ctx0" brushRef="#br0">494 8273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2:14.606"/>
    </inkml:context>
    <inkml:brush xml:id="br0">
      <inkml:brushProperty name="width" value="0.35" units="cm"/>
      <inkml:brushProperty name="height" value="0.35" units="cm"/>
      <inkml:brushProperty name="color" value="#FFFFFF"/>
    </inkml:brush>
  </inkml:definitions>
  <inkml:trace contextRef="#ctx0" brushRef="#br0">6523 926 24575,'-645'-116'0,"540"98"0,-69-10 0,354 29 0,738 0 0,-892 1 0,-16 1 0,-10-2 0,0-1 0,0 0 0,0 0 0,0 0 0,0 0 0,0 0 0,0 1 0,0-1 0,0 0 0,0 0 0,0 0 0,0 0 0,0 0 0,0 1 0,0-1 0,0 0 0,0 0 0,0 0 0,0 0 0,0 0 0,-1 1 0,1-1 0,0 0 0,0 0 0,0 0 0,0 0 0,0 0 0,0 0 0,0 0 0,0 0 0,-1 1 0,1-1 0,0 0 0,0 0 0,0 0 0,0 0 0,0 0 0,-1 0 0,1 0 0,0 0 0,0 0 0,0 0 0,0 0 0,0 0 0,-1 0 0,1 0 0,0 0 0,0 0 0,0 0 0,-1 0 0,-23 7 0,-1-2 0,-1 0 0,-42 2 0,21-3 0,-502 31 0,289-24 0,51-3 0,533-9 0,-197 1 0,-97 1 0,-27 1 0,-10 3 0,-16 5 0,-118 27 0,-194 26 0,50-12 0,79-3 0,182-41 0,33-6 0,42-8 0,239-49 0,-289 56 0,15-3 0,-31 1 0,-97 1 0,-91-6 0,183 5 0,-186-22 0,183 16 0,23 8 0,0-1 0,-1 1 0,1 0 0,0 0 0,0 0 0,0-1 0,0 1 0,-1 0 0,1 0 0,0 0 0,0-1 0,0 1 0,0 0 0,0 0 0,0-1 0,0 1 0,0 0 0,0 0 0,0 0 0,0-1 0,0 1 0,0 0 0,0 0 0,0-1 0,0 1 0,0 0 0,0 0 0,0-1 0,0 1 0,0 0 0,0 0 0,0-1 0,0 1 0,0 0 0,1 0 0,-1 0 0,0-1 0,0 1 0,0 0 0,0 0 0,1 0 0,2-3 0,0 1 0,0 0 0,0 1 0,1-1 0,-1 1 0,1-1 0,-1 1 0,7-1 0,173-28 0,-75 15 0,-178 13 0,-318 4 0,388-2 0,0 0 0,0 0 0,0 0 0,0 0 0,0 0 0,0 0 0,0 0 0,0 0 0,0 0 0,0 0 0,0 0 0,0 0 0,0 0 0,0 0 0,0-1 0,0 1 0,0 0 0,0 0 0,0 0 0,0 0 0,0 0 0,0 0 0,0 0 0,0 0 0,0 0 0,0 0 0,0 0 0,0 0 0,0 0 0,0-1 0,0 1 0,0 0 0,0 0 0,0 0 0,0 0 0,15-5 0,24-5 0,20-1 0,82-5 0,-110 15 0,0 1 0,0 1 0,-1 2 0,50 10 0,-71-10 0,0 0 0,0 1 0,17 9 0,-18-8 0,0-1 0,0 0 0,1-1 0,14 5 0,-6-6 0,33 2 0,-45-3 0,-7 0 0,-13 1 0,-30 3 0,-1192 118 0,1215-122 0,27-5 0,40-7 0,382-54 0,-339 56 0,-236 8 0,144 1 0,-9 1 0,-1-1 0,1 0 0,0-1 0,0-1 0,0 0 0,0 0 0,0-1 0,-14-6 0,26 9 0,0-1 0,0 1 0,1-1 0,-1 0 0,0 1 0,0-1 0,1 0 0,-1 1 0,0-1 0,1 0 0,-1 0 0,0 0 0,1 1 0,-1-1 0,1 0 0,0 0 0,-1 0 0,1 0 0,0 0 0,-1 0 0,1 0 0,0 0 0,0 0 0,0 0 0,0 0 0,0 0 0,0 0 0,0 0 0,0 0 0,0 0 0,1 0 0,-1 0 0,0 0 0,1 0 0,-1 0 0,1 0 0,-1 0 0,1 0 0,-1 1 0,1-1 0,0-1 0,5-6 0,-1 1 0,1 0 0,11-11 0,-14 15 0,31-29 0,1 1 0,1 2 0,2 2 0,1 1 0,1 2 0,56-24 0,-84 42 0,0 1 0,1 0 0,22-4 0,-55 13 0,0 1 0,0 0 0,-23 11 0,4-1 0,-82 27 0,-118 39 0,0-21 0,258-65 0,0-1 0,24-10 0,8-3 0,462-126 0,-492 139 0,38-10 0,-44 9 0,-13 3 0,-4 3 0,0 0 0,0 1 0,0-1 0,0 1 0,0-1 0,0 1 0,0 0 0,0 0 0,0 0 0,-3 0 0,-31 4 0,-1 1 0,2 2 0,-1 2 0,-39 15 0,10-5 0,-590 158 0,622-167 0,24-7 0,21-7 0,25-8 0,-1-2 0,0-2 0,50-29 0,-85 45 0,-1 0 0,1-1 0,-1 1 0,0 0 0,1 0 0,-1-1 0,1 1 0,-1 0 0,0-1 0,1 1 0,-1 0 0,0-1 0,1 1 0,-1 0 0,0-1 0,0 1 0,1-1 0,-1 1 0,0-1 0,0 1 0,0-1 0,1 1 0,-1-1 0,-9-4 0,-27 3 0,22 1 0,12 1 0,-1-1 0,1 0 0,-1 0 0,1 0 0,-1 0 0,1 0 0,0 0 0,0-1 0,-1 1 0,1-1 0,0 1 0,0-1 0,0 0 0,1 0 0,-1 0 0,-1-2 0,1 1 0,0 1 0,0 0 0,0 0 0,0-1 0,-1 1 0,1 1 0,0-1 0,-1 0 0,1 1 0,-1-1 0,0 1 0,1 0 0,-6-2 0,-13-1 0,0 2 0,-42-1 0,20 2 0,40 1 0,1 0 0,-1 0 0,1 0 0,-1-1 0,1 1 0,-1-1 0,1 1 0,0-1 0,-1 0 0,1 0 0,0 0 0,-1 0 0,1-1 0,0 1 0,0 0 0,0-1 0,0 0 0,-2-2 0,2 2 0,1-1 0,0 0 0,-1 0 0,1 0 0,0 1 0,1-1 0,-1 0 0,0 0 0,1 0 0,0 0 0,0-1 0,0 1 0,0 0 0,0 0 0,1-4 0,3-13 0,0 1 0,1-1 0,1 1 0,1 0 0,1 1 0,19-34 0,74-100 0,-72 117 0,-21 27 0,-1-1 0,0 0 0,0 0 0,-1 0 0,6-13 0,-11 22 0,-1 0 0,0 0 0,0 0 0,1-1 0,-1 1 0,0 0 0,0 0 0,0-1 0,0 1 0,1 0 0,-1 0 0,0-1 0,0 1 0,0 0 0,0-1 0,0 1 0,0 0 0,0-1 0,0 1 0,0 0 0,0-1 0,0 1 0,0 0 0,0 0 0,0-1 0,0 1 0,0 0 0,0-1 0,0 1 0,-1 0 0,1-1 0,0 1 0,0 0 0,0 0 0,0-1 0,-1 1 0,1 0 0,0 0 0,0-1 0,0 1 0,-1 0 0,1 0 0,0 0 0,0 0 0,-1-1 0,1 1 0,0 0 0,-1 0 0,1 0 0,0 0 0,0 0 0,-1 0 0,1 0 0,0 0 0,-1 0 0,1 0 0,0 0 0,-1 0 0,1 0 0,0 0 0,-1 0 0,1 0 0,0 0 0,0 0 0,-1 0 0,1 0 0,-23 9 0,-3 5 0,-90 44 0,-104 30 0,-5-4 0,-96 34 0,285-105 0,26-8 0,-1-1 0,1-1 0,-1 0 0,0 0 0,-20 1 0,31-4 0,0 0 0,0 1 0,-1-1 0,1 0 0,0 0 0,0 0 0,-1 0 0,1 0 0,0 0 0,0-1 0,-1 1 0,1 0 0,0 0 0,0 0 0,0 0 0,-1 0 0,1 0 0,0 0 0,0 0 0,0 0 0,-1-1 0,1 1 0,0 0 0,0 0 0,0 0 0,0 0 0,-1-1 0,1 1 0,0 0 0,0 0 0,0 0 0,0-1 0,0 1 0,0 0 0,0 0 0,0 0 0,0-1 0,-1 1 0,1 0 0,0 0 0,0-1 0,0 1 0,0 0 0,6-13 0,13-10 0,2 5 0,-16 15 0,-1 0 0,0-1 0,0 0 0,0 0 0,0 0 0,0 0 0,-1 0 0,6-10 0,-9 13 0,1 0 0,-1 1 0,0-1 0,0 0 0,0 0 0,0 0 0,0 1 0,0-1 0,0 0 0,0 0 0,0 0 0,0 1 0,0-1 0,0 0 0,-1 0 0,1 0 0,0-9 0,3 7 0,0 1 0,0-1 0,0 1 0,1 0 0,-1 0 0,6-2 0,348-158 0,14 28 0,-218 88 0,-150 45 0,1 0 0,-1 0 0,1 1 0,-1-1 0,1 1 0,-1 0 0,5 0 0,-7 1 0,-1-1 0,0 0 0,0 0 0,1 0 0,-1 0 0,0 0 0,1 0 0,-1 0 0,0 1 0,0-1 0,0 0 0,1 0 0,-1 0 0,0 1 0,0-1 0,0 0 0,1 0 0,-1 1 0,0-1 0,0 0 0,0 0 0,0 1 0,0-1 0,1 0 0,-1 0 0,0 1 0,0-1 0,0 0 0,0 1 0,0-1 0,0 0 0,0 1 0,-8 17 0,-6-1 0,-1-1 0,0-1 0,-1 0 0,-1-1 0,-28 19 0,30-22 0,-267 177-214,-16-13-161,58-36 228,161-91 147,78-48-1,0 1 1,0-1 0,0 1 0,0-1 0,0 1 0,0 0 0,0-1-1,0 1 1,1 0 0,-1 0 0,0-1 0,0 1 0,1 0 0,-1 0-1,1 0 1,-2 2 0,2-3 6,1 1-1,-1-1 0,0 0 1,0 1-1,0-1 0,1 1 1,-1-1-1,0 0 0,0 1 0,1-1 1,-1 0-1,0 0 0,1 1 1,-1-1-1,0 0 0,1 0 1,-1 1-1,1-1 0,-1 0 1,0 0-1,1 0 0,-1 0 1,1 0-1,-1 0 0,0 0 1,1 1-1,-1-1 0,1 0 1,7 0 109,1 1 1,-1-1-1,12-1 0,279-48 34,-118 15-175,-148 33 26,-16 1 0,-40-10 0,-521-152 0,276 100 0,-3 22 0,222 35 0,48 4 0,1 1 0,-1 0 0,1 0 0,-1 0 0,0 0 0,1 0 0,-1-1 0,1 1 0,-1 0 0,0 0 0,1-1 0,-1 1 0,1 0 0,-1-1 0,1 1 0,-1-1 0,1 1 0,-1-1 0,1 1 0,-1-1 0,1 0 0,0 1 0,0-1 0,0 1 0,0-1 0,0 1 0,0-1 0,0 1 0,1 0 0,-1-1 0,0 1 0,0-1 0,0 1 0,0 0 0,1-1 0,-1 1 0,0 0 0,0-1 0,1 1 0,-1 0 0,0-1 0,1 1 0,0-1 0,29-17 0,40-12-94,92-27 0,85-13-287,-182 53 282,-28 7 43,417-99-79,-403 102 135,-41 8 0,-12 4 0,-13 3 0,0 0 0,0 0 0,-1-1 0,-28 8 0,1-1 0,-338 122-303,-543 210-871,899-336 1174,15-7 0,0 1 0,0 1 0,0-1 0,0 2 0,-12 8 0,21-14 0,1 1 0,0-1 0,-1 0 0,1 0 0,0 0 0,0 0 0,0 1 0,-1-1 0,1 0 0,0 0 0,0 1 0,0-1 0,-1 0 0,1 0 0,0 1 0,0-1 0,0 0 0,0 0 0,0 1 0,0-1 0,-1 0 0,1 1 0,0-1 0,0 0 0,0 1 0,0-1 0,0 0 0,0 1 0,0-1 0,0 0 0,1 0 0,-1 1 0,0-1 0,0 0 0,0 1 0,0-1 0,0 0 0,0 0 0,1 1 0,-1-1 0,0 0 0,0 0 0,0 1 0,0-1 0,1 0 0,-1 0 0,0 0 0,0 1 0,1-1 0,-1 0 0,0 0 0,0 0 0,1 0 0,-1 0 0,0 0 0,1 1 0,-1-1 0,11 3 92,0 0 1,0-1-1,0-1 0,0 1 1,0-2-1,17 0 0,-5 1 178,444-3 1006,-313 0-1132,-137 1-144,17 0 0,-33 1 0,1 0 0,-1 0 0,1 0 0,-1 1 0,1-1 0,-1 0 0,0 1 0,1-1 0,-1 1 0,1-1 0,-1 1 0,0 0 0,1-1 0,1 3 0,-3-3 0,1 1 0,-1 0 0,0-1 0,0 1 0,0 0 0,0-1 0,1 1 0,-1 0 0,0-1 0,0 1 0,0 0 0,-1-1 0,1 1 0,0 0 0,0-1 0,0 1 0,0 0 0,-1-1 0,1 1 0,0-1 0,0 1 0,-1 0 0,1-1 0,-1 1 0,1-1 0,0 1 0,-1-1 0,1 1 0,-2 0 0,-7 7 0,0-1 0,0 0 0,-1 0 0,0-1 0,-1 0 0,1 0 0,-1-2 0,-13 5 0,-419 138 0,432-144 0,-16 4 0,27-7 0,1 0 0,-1 0 0,0 0 0,0 0 0,0 0 0,0 0 0,0 0 0,0 0 0,0 0 0,0 0 0,0 0 0,0 0 0,0 0 0,0 0 0,0-1 0,0 1 0,0 0 0,0 0 0,0 0 0,0 0 0,0 0 0,0 0 0,1 0 0,-1 0 0,0 0 0,0 0 0,0 0 0,0 0 0,0 0 0,0-1 0,0 1 0,0 0 0,0 0 0,0 0 0,-1 0 0,1 0 0,0 0 0,0 0 0,0 0 0,0 0 0,0 0 0,0 0 0,0 0 0,0 0 0,0 0 0,0-1 0,0 1 0,0 0 0,0 0 0,0 0 0,0 0 0,0 0 0,0 0 0,0 0 0,0 0 0,0 0 0,-1 0 0,1 0 0,0 0 0,17-11 0,70-37-123,139-55 0,113-21-610,111-25-248,2 22 998,-423 121-17,-25 7 0,-6 0 0,-42 16 0,-439 146-889,323-107 522,-515 170 1467,556-195-1047,231-62 970,162-23 0,-255 53-1023,-13 3 0,-8 0 0,1-1 0,-1 1 0,0-1 0,1 1 0,-1-1 0,0 0 0,0 0 0,0 0 0,0 0 0,0 0 0,-3 0 0,-63 24 0,-114 27 0,123-37 0,-279 61 0,267-64 0,48-15 0,23 3 0,-1 0 0,1 0 0,0 0 0,-1-1 0,1 1 0,0 0 0,-1 0 0,1 0 0,0-1 0,0 1 0,-1 0 0,1-1 0,0 1 0,0 0 0,0 0 0,-1-1 0,1 1 0,0 0 0,0-1 0,0 1 0,0 0 0,0-1 0,-1 1 0,1-1 0,0 1 0,0 0 0,0-1 0,0 1 0,0 0 0,0-1 0,2-3 0,-1 1 0,1 0 0,0 0 0,0 0 0,0 1 0,0-1 0,0 0 0,0 1 0,1-1 0,4-2 0,44-36 0,2 2 0,69-37 0,-115 72 0,877-468-2557,-796 427 2496,-66 29 61,-21 15 0,-1 1 0,1 0 0,-1-1 0,0 1 0,1-1 0,-1 1 0,1-1 0,-1 1 0,0-1 0,1 1 0,-1-1 0,0 1 0,0-1 0,0 1 0,1-1 0,-1 0 0,0 1 0,0-1 0,0 1 0,0-2 0,0 2 0,0-1 0,-1 1 0,1-1 0,0 1 0,-1 0 0,1-1 0,0 1 0,-1-1 0,1 1 0,-1 0 0,1-1 0,0 1 0,-1 0 0,1-1 0,-1 1 0,1 0 0,-1 0 0,1 0 0,-1 0 0,1-1 0,-1 1 0,0 0 0,-26-3 0,-33 7 0,-83 13 0,108-11 0,-327 67 14,3 26 1020,-26 6-111,507-146-276,-121 41-647,0 0 0,0-1 0,0 1 0,1-1 0,-1 1 0,0-1 0,0 0 0,0 1 0,0-1 0,0 0 0,0 0 0,0 1 0,0-1 0,1-2 0,-8-1 0,-12 0 0,-11 0 0,-1 2 0,0 2 0,-45 4 0,-95 20 0,152-21 0,-531 130-478,11 47-157,397-130 592,68-23 43,99-50 164,255-172 917,45-34-1170,-319 225 89,-1 0 0,1 0 0,-1 1 0,1 0 0,0 0 0,1 1 0,-1 0 0,0 0 0,1 0 0,-1 1 0,0 0 0,13 1 0,-4 0 0,1 1 0,0 1 0,-1 0 0,26 8 0,-26-4 0,30 13 0,-30-11 0,30 10 0,-11-9 0,0-2 0,55 4 0,74-5 0,-70-4 0,-91-2 0,-1 0 0,1 0 0,0 1 0,0-1 0,-1 1 0,1-1 0,0 1 0,-1 0 0,5 2 0,-6-3 0,-1 1 0,0-1 0,1 0 0,-1 1 0,0-1 0,1 0 0,-1 1 0,0-1 0,1 1 0,-1-1 0,0 1 0,0-1 0,1 0 0,-1 1 0,0-1 0,0 1 0,0-1 0,0 1 0,0-1 0,0 1 0,0 0 0,0 1 0,0-1 0,0 0 0,-1 1 0,1-1 0,-1 0 0,1 0 0,-1 0 0,1 1 0,-1-1 0,0 0 0,0 0 0,0 1 0,-6 5 0,0 0 0,0 0 0,0-1 0,-1 0 0,1-1 0,-2 1 0,1-2 0,-16 8 0,179-57 0,-150 43 0,24-10 0,-29 12 0,0 0 0,1 0 0,-1 0 0,0 0 0,0 0 0,1 0 0,-1 0 0,0 0 0,0-1 0,1 1 0,-1 0 0,0 0 0,0 0 0,0-1 0,1 1 0,-1 0 0,0 0 0,0 0 0,0-1 0,0 1 0,0 0 0,1 0 0,-1-1 0,0 1 0,0 0 0,0 0 0,0-1 0,0 1 0,0 0 0,0-1 0,0 1 0,0 0 0,0 0 0,0-1 0,0 1 0,0-1 0,-10-4 0,-17 1 0,-96 4 0,110 0 0,12 0 0,0 0 0,1 1 0,-1-1 0,0 0 0,0 0 0,0 0 0,1 0 0,-1 0 0,0 0 0,0 0 0,1-1 0,-1 1 0,0 0 0,0 0 0,1 0 0,-1-1 0,0 1 0,0 0 0,1-1 0,-1 1 0,-1-2 0,3 1 0,0 0 0,0-1 0,-1 1 0,1 0 0,0-1 0,0 1 0,0 0 0,0 0 0,0 0 0,1 0 0,-1 0 0,0 0 0,3-1 0,74-51 0,163-82 0,-175 101 0,509-234 0,-546 258 0,-24 10 0,-14 7 0,9-7 0,0 0 0,0 0 0,0 0 0,0 0 0,0 1 0,0-1 0,0 0 0,0 0 0,0 0 0,0 0 0,1 0 0,-1 0 0,0 0 0,0 0 0,0 0 0,0 0 0,0 1 0,0-1 0,0 0 0,0 0 0,0 0 0,0 0 0,0 0 0,0 0 0,0 0 0,0 1 0,0-1 0,0 0 0,0 0 0,0 0 0,0 0 0,0 0 0,0 0 0,0 0 0,0 1 0,0-1 0,0 0 0,0 0 0,0 0 0,0 0 0,0 0 0,-1 0 0,1 0 0,20-1 0,-17 0 0,442-70 0,-549 96 0,-404 125-1101,249-71 541,-480 142-201,710-212 761,51-18 0,334-128 1043,15-6 222,-353 136-1278,18-5 263,-34 11-357,0 0 1,0 1 0,-1 0 0,1-1-1,0 1 1,0 0 0,0 0 0,0 0-1,0 0 1,0 1 0,0-1-1,0 0 1,3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08:51:12.286"/>
    </inkml:context>
    <inkml:brush xml:id="br0">
      <inkml:brushProperty name="width" value="0.1" units="cm"/>
      <inkml:brushProperty name="height" value="0.1" units="cm"/>
      <inkml:brushProperty name="color" value="#FFFFFF"/>
    </inkml:brush>
  </inkml:definitions>
  <inkml:trace contextRef="#ctx0" brushRef="#br0">14182 8290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08:51:12.866"/>
    </inkml:context>
    <inkml:brush xml:id="br0">
      <inkml:brushProperty name="width" value="0.1" units="cm"/>
      <inkml:brushProperty name="height" value="0.1" units="cm"/>
      <inkml:brushProperty name="color" value="#FFFFFF"/>
    </inkml:brush>
  </inkml:definitions>
  <inkml:trace contextRef="#ctx0" brushRef="#br0">13970 8026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0:49.77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48,'587'-22,"-467"10,22-2,-133 15,-11 3,-18 5,-60 16,-128 21,142-33,-56 5,97-16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08:51:13.491"/>
    </inkml:context>
    <inkml:brush xml:id="br0">
      <inkml:brushProperty name="width" value="0.1" units="cm"/>
      <inkml:brushProperty name="height" value="0.1" units="cm"/>
      <inkml:brushProperty name="color" value="#FFFFFF"/>
    </inkml:brush>
  </inkml:definitions>
  <inkml:trace contextRef="#ctx0" brushRef="#br0">13970 8149 16383 0 0,'0'0'0'0'0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08:51:14.620"/>
    </inkml:context>
    <inkml:brush xml:id="br0">
      <inkml:brushProperty name="width" value="0.1" units="cm"/>
      <inkml:brushProperty name="height" value="0.1" units="cm"/>
      <inkml:brushProperty name="color" value="#FFFFFF"/>
    </inkml:brush>
  </inkml:definitions>
  <inkml:trace contextRef="#ctx0" brushRef="#br0">15081 5838 16383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08:51:15.497"/>
    </inkml:context>
    <inkml:brush xml:id="br0">
      <inkml:brushProperty name="width" value="0.1" units="cm"/>
      <inkml:brushProperty name="height" value="0.1" units="cm"/>
      <inkml:brushProperty name="color" value="#FFFFFF"/>
    </inkml:brush>
  </inkml:definitions>
  <inkml:trace contextRef="#ctx0" brushRef="#br0">15875 8520 16383 0 0,'0'0'0'0'0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2:36.589"/>
    </inkml:context>
    <inkml:brush xml:id="br0">
      <inkml:brushProperty name="width" value="0.35" units="cm"/>
      <inkml:brushProperty name="height" value="0.35" units="cm"/>
      <inkml:brushProperty name="color" value="#FFFFFF"/>
    </inkml:brush>
  </inkml:definitions>
  <inkml:trace contextRef="#ctx0" brushRef="#br0">427 77 24575,'-129'2'0,"-137"-5"0,263 3 0,-1 0 0,1-1 0,0 1 0,0-1 0,0 0 0,-6-2 0,9 2 0,0 1 0,-1 0 0,1 0 0,0 0 0,0 0 0,0 0 0,-1 0 0,1 0 0,0 0 0,0-1 0,0 1 0,0 0 0,-1 0 0,1 0 0,0 0 0,0-1 0,0 1 0,0 0 0,0 0 0,0 0 0,0-1 0,0 1 0,-1 0 0,1 0 0,0-1 0,0 1 0,0 0 0,0 0 0,0 0 0,0-1 0,0 1 0,0 0 0,0 0 0,0-1 0,0 1 0,1 0 0,13-9 0,9 3 0,0 1 0,43-4 0,-6 2 0,42-7 0,0 5 0,110 5 0,205 27 0,-326-16 0,-68-6 0,1 1 0,-41-2 0,-202-1 0,267 0 0,-25-1 0,1 2 0,-1 1 0,37 5 0,-47 0 0,-13-6 0,0 0 0,0 0 0,0 0 0,0 1 0,0-1 0,0 0 0,0 0 0,0 0 0,0 1 0,0-1 0,0 0 0,0 0 0,0 1 0,0-1 0,0 0 0,0 0 0,0 0 0,0 1 0,0-1 0,0 0 0,0 0 0,0 0 0,-1 1 0,1-1 0,0 0 0,0 0 0,0 0 0,0 1 0,0-1 0,-1 0 0,1 0 0,0 0 0,-25 15 0,6-5 0,18-9 0,-1 0 0,1 0 0,0 0 0,0 0 0,0 0 0,0 1 0,0-1 0,0 0 0,0 0 0,1 1 0,-1-1 0,0 0 0,1 1 0,-1-1 0,1 1 0,-1-1 0,1 1 0,0-1 0,-1 4 0,1-4 0,1 0 0,-1 0 0,1 1 0,-1-1 0,1 0 0,-1 0 0,1 1 0,0-1 0,-1 0 0,1 0 0,0 0 0,0 0 0,0 0 0,0 0 0,0 0 0,0 0 0,2 1 0,4 2 0,0-1 0,0 1 0,0-1 0,0-1 0,0 1 0,10 1 0,-15-4 0,6 2 0,0 0 0,-1 0 0,1 0 0,-1 1 0,1 0 0,6 4 0,-12-6 0,-1 0 0,1 1 0,-1-1 0,1 0 0,-1 0 0,0 1 0,0-1 0,0 1 0,0-1 0,0 1 0,0 0 0,0-1 0,0 1 0,-1 0 0,1 0 0,0-1 0,-1 1 0,0 0 0,1 0 0,-1 0 0,0 0 0,0 0 0,0-1 0,0 1 0,0 0 0,-1 0 0,1 0 0,-1 0 0,1 0 0,-2 2 0,1-2 9,0 1-146,0 0-1,1 0 1,-1 0 0,0 0-1,1-1 1,0 1-1,-1 0 1,1 0-1,1 5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3:06.589"/>
    </inkml:context>
    <inkml:brush xml:id="br0">
      <inkml:brushProperty name="width" value="0.35" units="cm"/>
      <inkml:brushProperty name="height" value="0.35" units="cm"/>
      <inkml:brushProperty name="color" value="#FFFFFF"/>
    </inkml:brush>
  </inkml:definitions>
  <inkml:trace contextRef="#ctx0" brushRef="#br0">160 138 24575,'8'0'0,"0"-1"0,1-1 0,-1 1 0,10-4 0,17-4 0,-30 9 0,22-3 0,-27 3 0,0 0 0,0 0 0,0 0 0,0 0 0,0 0 0,0 0 0,0 0 0,-1 0 0,1 0 0,0 0 0,0 0 0,0 1 0,0-1 0,0 0 0,0 0 0,0 0 0,0 0 0,0 0 0,0 0 0,0 0 0,0 0 0,0 0 0,0 0 0,0 0 0,0 0 0,0 1 0,0-1 0,0 0 0,0 0 0,0 0 0,0 0 0,0 0 0,0 0 0,0 0 0,0 0 0,0 0 0,1 0 0,-1 0 0,0 0 0,0 0 0,0 0 0,0 1 0,0-1 0,0 0 0,0 0 0,0 0 0,0 0 0,0 0 0,0 0 0,0 0 0,0 0 0,0 0 0,0 0 0,1 0 0,-1 0 0,0 0 0,0 0 0,0 0 0,0 0 0,0 0 0,0 0 0,0 0 0,0 0 0,0 0 0,0 0 0,0 0 0,1 0 0,-16 8 0,-144 51 0,58-23 0,97-34 0,8-1 0,14-2 0,205-37 0,-113 17 0,136-9 0,-232 29 0,-8 2 0,0-1 0,-1 0 0,1-1 0,0 1 0,-1-1 0,1-1 0,-1 1 0,1-1 0,-1 1 0,1-2 0,-1 1 0,0-1 0,0 1 0,6-6 0,3-2 0,1 0 0,0 0 0,0 1 0,1 1 0,0 1 0,1 0 0,-1 1 0,1 1 0,1 0 0,-1 2 0,34-4 0,-24 5 0,29-7 0,-41 6 0,0 0 0,0 1 0,0 0 0,1 1 0,-1 1 0,1 0 0,19 4 0,-31-3 0,0 0 0,-1 1 0,1-1 0,-1 1 0,1-1 0,-1 1 0,1 0 0,-1 0 0,0 1 0,0-1 0,0 1 0,0 0 0,0-1 0,-1 1 0,1 0 0,-1 1 0,0-1 0,0 0 0,0 1 0,0-1 0,-1 1 0,1-1 0,-1 1 0,1 7 0,1 2 0,-1 0 0,-1 0 0,-1 0 0,0 0 0,0 0 0,-3 15 0,2-25 0,1-1 0,-1 1 0,0 0 0,0-1 0,0 1 0,-1 0 0,1-1 0,0 1 0,-1-1 0,0 0 0,0 1 0,0-1 0,0 0 0,0 0 0,0 0 0,0 0 0,0-1 0,-1 1 0,1-1 0,-1 1 0,1-1 0,-1 0 0,0 0 0,1 0 0,-5 1 0,-8 2 0,0-1 0,0-1 0,-23 2 0,28-3 0,-17 0-1365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3:16.009"/>
    </inkml:context>
    <inkml:brush xml:id="br0">
      <inkml:brushProperty name="width" value="0.35" units="cm"/>
      <inkml:brushProperty name="height" value="0.35" units="cm"/>
      <inkml:brushProperty name="color" value="#FFFFFF"/>
    </inkml:brush>
  </inkml:definitions>
  <inkml:trace contextRef="#ctx0" brushRef="#br0">223 223 24575,'-12'0'0,"1"-1"0,-1 0 0,1-1 0,0-1 0,-1 1 0,1-2 0,1 0 0,-1 0 0,0-1 0,1 0 0,0 0 0,0-1 0,1-1 0,0 0 0,0 0 0,0-1 0,1 0 0,0 0 0,-9-13 0,16 19 0,0 1 0,0 0 0,0 0 0,0 0 0,0-1 0,0 1 0,1-1 0,-1 1 0,0 0 0,1-1 0,-1 1 0,1-1 0,0 1 0,-1-1 0,1 0 0,0 1 0,0-1 0,0 1 0,0-1 0,0 1 0,0-1 0,1 1 0,-1-1 0,0 1 0,1-1 0,-1 1 0,1-1 0,0 1 0,0-1 0,-1 1 0,1 0 0,0-1 0,0 1 0,0 0 0,0 0 0,0 0 0,0 0 0,1 0 0,-1 0 0,2-1 0,2-1 0,0 1 0,0-1 0,1 1 0,-1 0 0,1 0 0,0 1 0,-1 0 0,1 0 0,9 0 0,225 1 0,-101 2 0,-36-1 0,113-3 0,-204 1 65,0-2 1,-1 1-1,1-2 0,17-7 0,-21 8-234,0-1 0,0 1 0,0 1 0,1 0 0,-1 0-1,0 0 1,1 1 0,0 0 0,13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3:32.820"/>
    </inkml:context>
    <inkml:brush xml:id="br0">
      <inkml:brushProperty name="width" value="0.35" units="cm"/>
      <inkml:brushProperty name="height" value="0.35" units="cm"/>
      <inkml:brushProperty name="color" value="#FFFFFF"/>
    </inkml:brush>
  </inkml:definitions>
  <inkml:trace contextRef="#ctx0" brushRef="#br0">948 116 24575,'-885'0'0,"878"0"0,1-1 0,0 1 0,-1-1 0,1-1 0,-7-1 0,12 3 0,0 0 0,1 0 0,-1-1 0,0 1 0,0 0 0,0 0 0,1-1 0,-1 1 0,0 0 0,0-1 0,1 1 0,-1-1 0,1 1 0,-1-1 0,0 1 0,1-1 0,-1 0 0,1 1 0,-1-1 0,1 0 0,-1 1 0,1-1 0,0 0 0,-1 1 0,1-1 0,0 0 0,-1 0 0,1 1 0,0-1 0,0 0 0,0 0 0,0 0 0,0 0 0,0 1 0,0-1 0,0 0 0,0 0 0,0 0 0,0 1 0,0-1 0,1 0 0,-1 0 0,0 1 0,1-1 0,-1 0 0,0 0 0,1 1 0,-1-1 0,1 0 0,-1 1 0,1-1 0,1 0 0,1-2 0,0 0 0,1 0 0,-1 0 0,1 0 0,0 1 0,0 0 0,0 0 0,0 0 0,0 0 0,0 1 0,8-3 0,53-7 0,-56 10 0,97-8 0,171 7 0,-148 5 0,267-3 0,-373-1 0,0-1 0,25-7 0,32-2 0,-71 10 0,-6 1 0,-1-1 0,1 1 0,0 0 0,0 0 0,-1 0 0,1 0 0,0 0 0,0 0 0,-1 1 0,1-1 0,0 1 0,0 0 0,2 1 0,-5-1 0,1-1 0,-1 1 0,0 0 0,0-1 0,0 1 0,0 0 0,0-1 0,0 1 0,0 0 0,0-1 0,0 1 0,0 0 0,-1-1 0,1 1 0,0 0 0,0-1 0,0 1 0,-1 0 0,1-1 0,0 1 0,-1-1 0,1 1 0,-1-1 0,1 1 0,-1-1 0,1 1 0,-1-1 0,1 1 0,-1-1 0,-17 17 0,14-14-227,-1 0-1,0 0 1,0 0-1,0-1 1,-7 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3:44.411"/>
    </inkml:context>
    <inkml:brush xml:id="br0">
      <inkml:brushProperty name="width" value="0.35" units="cm"/>
      <inkml:brushProperty name="height" value="0.35" units="cm"/>
      <inkml:brushProperty name="color" value="#FFFFFF"/>
    </inkml:brush>
  </inkml:definitions>
  <inkml:trace contextRef="#ctx0" brushRef="#br0">309 72 24575,'-88'2'0,"-97"-5"0,183 3 0,0 0 0,0-1 0,0 1 0,0-1 0,-1 0 0,1 1 0,0-1 0,0 0 0,0 0 0,0 0 0,1-1 0,-1 1 0,0 0 0,-2-3 0,4 3 0,-1 1 0,1 0 0,0-1 0,-1 1 0,1-1 0,0 1 0,0 0 0,0-1 0,-1 1 0,1-1 0,0 1 0,0-1 0,0 1 0,0-1 0,0 1 0,0 0 0,0-1 0,0 1 0,0-1 0,0 1 0,0-1 0,0 1 0,0-1 0,0 1 0,1 0 0,-1-2 0,1 2 0,0-1 0,0 0 0,-1 0 0,1 0 0,0 0 0,0 1 0,0-1 0,1 0 0,-1 1 0,0-1 0,0 1 0,0-1 0,0 1 0,0 0 0,2-1 0,26-4 0,0 1 0,1 2 0,-1 0 0,51 5 0,-17-1 0,-28-1 0,26 0 0,0-2 0,85-12 0,-108 7 0,0 2 0,0 2 0,75 5 0,-105-1 0,0 0 0,1 0 0,-2 0 0,1 1 0,0 1 0,0-1 0,-1 1 0,12 8 0,-12-7 0,1-1 0,-1 1 0,1-1 0,0-1 0,1 1 0,-1-2 0,14 4 0,-10-4-195,-1-1 0,1 0 0,0-1 0,-1-1 0,1 0 0,12-2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3:52.969"/>
    </inkml:context>
    <inkml:brush xml:id="br0">
      <inkml:brushProperty name="width" value="0.35" units="cm"/>
      <inkml:brushProperty name="height" value="0.35" units="cm"/>
      <inkml:brushProperty name="color" value="#FFFFFF"/>
    </inkml:brush>
  </inkml:definitions>
  <inkml:trace contextRef="#ctx0" brushRef="#br0">383 160 24575,'-31'0'0,"-1"-1"0,1-2 0,0-1 0,0-2 0,0-1 0,0-1 0,1-1 0,-43-20 0,18 6 0,55 22 0,0 1 0,-1 0 0,1 0 0,0 0 0,-1 0 0,1 0 0,0 0 0,-1-1 0,1 1 0,0 0 0,-1 0 0,1-1 0,0 1 0,0 0 0,-1 0 0,1-1 0,0 1 0,0 0 0,0 0 0,-1-1 0,1 1 0,0 0 0,0-1 0,0 1 0,0 0 0,0-1 0,0 1 0,0 0 0,-1-1 0,1 1 0,0-1 0,0 1 0,0 0 0,0-1 0,1 1 0,-1 0 0,0-1 0,0 1 0,0 0 0,0-1 0,0 1 0,0 0 0,1-1 0,-1 1 0,0 0 0,0-1 0,0 1 0,1 0 0,-1 0 0,0-1 0,0 1 0,1 0 0,-1 0 0,0-1 0,1 1 0,-1 0 0,0 0 0,0 0 0,1 0 0,-1 0 0,0-1 0,1 1 0,-1 0 0,1 0 0,-1 0 0,0 0 0,1 0 0,25-6 0,19 4 0,65 4 0,-67 0 0,71-6 0,-92 1 0,0-2 0,26-8 0,-30 7 0,1 1 0,1 0 0,29-2 0,139 6 0,-85 3 0,-85-1 0,0 2 0,0 0 0,0 0 0,-1 2 0,31 12 0,-3-2 0,-33-10 0,0 0 0,-1 0 0,0 1 0,0 1 0,0 0 0,0 0 0,-1 1 0,13 14 0,-19-19-80,0 1 0,0-1-1,0 0 1,0 0 0,1 0-1,-1-1 1,1 1 0,-1-1-1,1 0 1,0-1 0,0 1 0,0-1-1,0 0 1,0 0 0,0 0-1,10-1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4:04.757"/>
    </inkml:context>
    <inkml:brush xml:id="br0">
      <inkml:brushProperty name="width" value="0.35" units="cm"/>
      <inkml:brushProperty name="height" value="0.35" units="cm"/>
      <inkml:brushProperty name="color" value="#FFFFFF"/>
    </inkml:brush>
  </inkml:definitions>
  <inkml:trace contextRef="#ctx0" brushRef="#br0">258 317 24575,'-16'-2'0,"0"0"0,0-1 0,0-1 0,0 0 0,1-2 0,0 1 0,0-2 0,1 0 0,-16-10 0,21 11 0,1 0 0,0 0 0,0-1 0,0 0 0,1 0 0,0-1 0,1 0 0,0 0 0,0 0 0,-5-10 0,11 16 0,-1 1 0,0-1 0,1 1 0,-1-1 0,1 1 0,-1-1 0,1 1 0,0-1 0,0 1 0,0-1 0,0 0 0,0 1 0,0-1 0,0 1 0,0-1 0,1 0 0,-1 1 0,0-1 0,1 1 0,0-1 0,-1 1 0,1-1 0,1 0 0,0-1 0,0 1 0,0-1 0,1 1 0,-1 0 0,1 0 0,-1 0 0,1 0 0,0 0 0,0 1 0,5-3 0,5 0 0,0 0 0,-1 0 0,2 2 0,19-3 0,47-4 0,92-4 0,-119 11 0,0-2 0,91-20 0,-97 14 0,-14 2 0,1 1 0,0 2 0,1 1 0,-1 1 0,38 3 0,-65 1 0,0 1 0,1 0 0,-1 0 0,0 1 0,-1 0 0,1 0 0,0 0 0,-1 1 0,0 0 0,0 1 0,9 7 0,-2 0 0,-1 0 0,0 1 0,18 25 0,-27-34 0,0 0 0,-1 0 0,1 1 0,-1-1 0,0 1 0,0 0 0,-1-1 0,1 1 0,-1 0 0,0 0 0,0 0 0,-1 0 0,1 5 0,-2-6 0,1-1 0,-1 1 0,0-1 0,0 1 0,0-1 0,0 0 0,0 0 0,-1 1 0,1-1 0,-1 0 0,0 0 0,0 0 0,0-1 0,0 1 0,-1 0 0,1-1 0,-1 1 0,0-1 0,-3 2 0,-7 5 0,-1-1 0,0-1 0,0 0 0,0-1 0,-1-1 0,0 0 0,0-1 0,0 0 0,-22 1 0,-18 0 0,-72-3 0,98-3 0,-281 1-1365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0:50.8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1144 1,'-22'9,"-1"-1,0-1,-40 7,5-1,-13 6,1 3,-97 46,-356 189,399-188,124-69,0 0,0 0,0 0,0 0,0 0,0 0,0 0,1 0,-1 0,0 0,0 0,0 0,0 0,0 0,0 0,0 0,0 0,0 0,0 0,0 1,0-1,0 0,0 0,0 0,0 0,0 0,0 0,0 0,0 0,0 0,0 0,0 0,0 0,0 0,-1 0,1 0,0 0,0 0,0 0,0 0,12-1,32-7,11-1,7 1,2 3,-1 3,0 2,0 3,92 17,-70-3,0-4,1-4,96-3,-179-6,0 0,1 0,-1 0,0-1,1 0,-1 1,0-1,0-1,0 1,6-3,-8 3,1 0,-1-1,1 1,-1-1,1 0,-1 1,0-1,0 0,0 0,0 0,0 0,0 0,0 0,0 0,-1 0,1 0,-1-4,2-11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4:11.105"/>
    </inkml:context>
    <inkml:brush xml:id="br0">
      <inkml:brushProperty name="width" value="0.35" units="cm"/>
      <inkml:brushProperty name="height" value="0.35" units="cm"/>
      <inkml:brushProperty name="color" value="#FFFFFF"/>
    </inkml:brush>
  </inkml:definitions>
  <inkml:trace contextRef="#ctx0" brushRef="#br0">609 70 24575,'-604'0'0,"600"-2"0,9-2 0,11-3 0,10 2 0,0 1 0,0 2 0,0 0 0,42 4 0,-13-1 0,25 0 0,484-15 0,-274-14 0,-139 23-1365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4:32.922"/>
    </inkml:context>
    <inkml:brush xml:id="br0">
      <inkml:brushProperty name="width" value="0.35" units="cm"/>
      <inkml:brushProperty name="height" value="0.35" units="cm"/>
      <inkml:brushProperty name="color" value="#FFFFFF"/>
    </inkml:brush>
  </inkml:definitions>
  <inkml:trace contextRef="#ctx0" brushRef="#br0">2874 1444 24575,'-415'14'0,"-52"-5"0,396-9 0,43-1 0,-50-10 0,47 6 0,-36-2 0,-10 6 0,0 4 0,-149 24 0,110-3 0,-74 12 0,136-31 0,-105-5 0,68-2 0,-345 2 0,409 0 0,1-1 0,0-1 0,0-2 0,0-1 0,0-1 0,0 0 0,-44-20 0,66 24 0,1 0 0,-1 0 0,1 0 0,0-1 0,0 1 0,0-1 0,0 1 0,-4-7 0,6 9 0,1-1 0,0 0 0,-1 1 0,1-1 0,-1 0 0,1 0 0,0 0 0,-1 1 0,1-1 0,0 0 0,0 0 0,0 0 0,0 1 0,0-1 0,0 0 0,0 0 0,0 0 0,0 0 0,0 0 0,0 1 0,0-1 0,1 0 0,-1 0 0,0 0 0,0 1 0,1-1 0,-1 0 0,1 0 0,-1 1 0,1-1 0,-1 0 0,1 1 0,-1-1 0,1 1 0,0-1 0,-1 0 0,1 1 0,0 0 0,-1-1 0,1 1 0,0-1 0,0 1 0,0 0 0,-1-1 0,1 1 0,0 0 0,1 0 0,14-6 0,1 0 0,-1 2 0,1 0 0,0 1 0,24-1 0,91 3 0,-2 0 0,11-20 0,-97 12 0,74-5 0,313 12 0,-208 4 0,-198-3 0,-1-2 0,34-7 0,-20 2 0,82-15 0,-106 18 0,1 0 0,-1 0 0,14-10 0,-14 8 0,-1 1 0,2 0 0,15-4 0,22-4 0,119-24 0,-134 34 0,44 2 0,34-4 0,156-22 0,-195 19 0,52-9 0,-5-18 0,-2 0 0,141-19 0,308-23 0,-504 75 0,1 3 0,67 10 0,15 0 0,-12-7 0,0-7 0,193-29 0,-199 3 0,-240 64 0,-403 61 0,385-76 0,-95 9-175,-1-10 1,-1-10-1,-239-21 0,-169-19-152,-3-1-317,7-29 206,462 39 132,-264-40 744,425 63-324,0-1 1,0 0-1,0 0 0,0-1 0,0 1 0,0-1 0,0 0 0,-7-5 0,10 6-69,0-1 0,1 0 0,-1 0 0,1 1 1,-1-1-1,1 0 0,0 0 0,0-1 1,-1 1-1,1 0 0,1 0 0,-1-1 0,0 1 1,1 0-1,-1-1 0,1 1 0,0 0 1,-1-1-1,1 1 0,1-3 0,-1-5-45,1 0 0,0 0 0,1 0 0,0 0 0,0 1 0,1-1 0,0 1 0,1-1 0,7-11 0,6-9 0,30-38 0,-20 29 0,-4 7 0,1 1 0,1 2 0,1 0 0,2 2 0,1 1 0,1 1 0,1 1 0,1 2 0,0 1 0,53-23 0,7 3-95,1 5-1,2 4 1,1 3-1,184-28 1,-100 36-144,328 3 0,-341 25 239,219 37 0,152 71 0,-438-88-4,-1 3 0,-2 5-1,-1 4 1,90 52 0,-149-68-190,62 51-1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4:37.151"/>
    </inkml:context>
    <inkml:brush xml:id="br0">
      <inkml:brushProperty name="width" value="0.35" units="cm"/>
      <inkml:brushProperty name="height" value="0.35" units="cm"/>
      <inkml:brushProperty name="color" value="#FFFFFF"/>
    </inkml:brush>
  </inkml:definitions>
  <inkml:trace contextRef="#ctx0" brushRef="#br0">2906 0 24575,'-536'41'0,"456"-30"0,40-4 0,-79 2 0,73-10 0,0-2 0,0-2 0,-46-11 0,44 7 0,0 2 0,-65-1 0,-101 9 0,80 1 0,-1209-2-1365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5:01.94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24,'409'-12,"59"0,-461 14,-14 0,-15 4,-56 3,1-4,-90-4,109-2,37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5:03.13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1623 723,'-776'0,"754"1,1 2,-1 0,-22 7,120-29,104-14,-163 31,39-4,105 2,-127 4,-31 1,25-3,-21-4,-7 6,-1-1,1 0,0 1,0-1,0 1,-1-1,1 1,0-1,-1 0,1 1,0-1,-1 1,1-1,-1 1,1-1,-1 1,1 0,-1-1,0 1,-18-13,0 1,-26-12,10 5,-376-194,104 54,-8 4,174 92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5:11.869"/>
    </inkml:context>
    <inkml:brush xml:id="br0">
      <inkml:brushProperty name="width" value="0.35" units="cm"/>
      <inkml:brushProperty name="height" value="0.35" units="cm"/>
      <inkml:brushProperty name="color" value="#FFFFFF"/>
    </inkml:brush>
  </inkml:definitions>
  <inkml:trace contextRef="#ctx0" brushRef="#br0">973 50 24575,'-454'0'0,"432"-1"0,0-1 0,-29-7 0,27 5 0,-39-4 0,32 8 0,-23-2 0,-60-8 0,55 5 320,44 5-742,-1-1 1,1-1 0,-18-4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5:30.995"/>
    </inkml:context>
    <inkml:brush xml:id="br0">
      <inkml:brushProperty name="width" value="0.35" units="cm"/>
      <inkml:brushProperty name="height" value="0.35" units="cm"/>
      <inkml:brushProperty name="color" value="#FFFFFF"/>
    </inkml:brush>
  </inkml:definitions>
  <inkml:trace contextRef="#ctx0" brushRef="#br0">1275 1 24575,'-1275'0'-1365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5:38.234"/>
    </inkml:context>
    <inkml:brush xml:id="br0">
      <inkml:brushProperty name="width" value="0.35" units="cm"/>
      <inkml:brushProperty name="height" value="0.35" units="cm"/>
      <inkml:brushProperty name="color" value="#FFFFFF"/>
    </inkml:brush>
  </inkml:definitions>
  <inkml:trace contextRef="#ctx0" brushRef="#br0">1272 27 24575,'-5'0'0,"0"-1"0,0 0 0,0 0 0,0-1 0,-7-2 0,-17-5 0,-27 3 0,-1 3 0,-74 5 0,31 0 0,-761-2-1365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5:45.093"/>
    </inkml:context>
    <inkml:brush xml:id="br0">
      <inkml:brushProperty name="width" value="0.35" units="cm"/>
      <inkml:brushProperty name="height" value="0.35" units="cm"/>
      <inkml:brushProperty name="color" value="#FFFFFF"/>
    </inkml:brush>
  </inkml:definitions>
  <inkml:trace contextRef="#ctx0" brushRef="#br0">1054 105 24575,'-191'12'0,"-9"-1"0,109-10 0,-78-4 0,96-8 0,22 1 0,-3 1 0,-48-5 0,96 14-62,-1-1 0,1 0 0,0-1 0,-1 0 0,1 1 0,0-2 0,0 1 0,1-1 0,-1 0 0,0 0 0,1-1 0,0 1-1,0-1 1,0 0 0,0-1 0,0 1 0,1-1 0,0 0 0,0 0 0,0 0 0,-5-12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5:51.999"/>
    </inkml:context>
    <inkml:brush xml:id="br0">
      <inkml:brushProperty name="width" value="0.35" units="cm"/>
      <inkml:brushProperty name="height" value="0.35" units="cm"/>
      <inkml:brushProperty name="color" value="#FFFFFF"/>
    </inkml:brush>
  </inkml:definitions>
  <inkml:trace contextRef="#ctx0" brushRef="#br0">1341 46 24575,'-211'-13'0,"119"6"0,-22-3 0,-173-6 0,-349 17-1365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0:51.8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907 0,'-20'1,"0"1,-27 6,0 0,-647 100,616-95,180-18,139-25,205-5,-362 32,127-21,-9 2,-235 26,0 2,-53 17,40-10,-5 0,6-2,1 1,0 3,-44 21,66-24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5:57.936"/>
    </inkml:context>
    <inkml:brush xml:id="br0">
      <inkml:brushProperty name="width" value="0.35" units="cm"/>
      <inkml:brushProperty name="height" value="0.35" units="cm"/>
      <inkml:brushProperty name="color" value="#FFFFFF"/>
    </inkml:brush>
  </inkml:definitions>
  <inkml:trace contextRef="#ctx0" brushRef="#br0">1271 24 24575,'-16'-1'0,"0"-1"0,-25-5 0,-19-3 0,-284 6 0,189 6 0,-483-2-1365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6:06.062"/>
    </inkml:context>
    <inkml:brush xml:id="br0">
      <inkml:brushProperty name="width" value="0.35" units="cm"/>
      <inkml:brushProperty name="height" value="0.35" units="cm"/>
      <inkml:brushProperty name="color" value="#FFFFFF"/>
    </inkml:brush>
  </inkml:definitions>
  <inkml:trace contextRef="#ctx0" brushRef="#br0">1236 0 24575,'-750'0'0,"707"2"0,-43 7 0,-40 3 0,-104-13-1365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6:12.523"/>
    </inkml:context>
    <inkml:brush xml:id="br0">
      <inkml:brushProperty name="width" value="0.35" units="cm"/>
      <inkml:brushProperty name="height" value="0.35" units="cm"/>
      <inkml:brushProperty name="color" value="#FFFFFF"/>
    </inkml:brush>
  </inkml:definitions>
  <inkml:trace contextRef="#ctx0" brushRef="#br0">1112 47 24575,'-123'2'0,"-133"-5"0,174-8 0,28 2 0,-4 0 0,11 2 0,-70-2 0,-257 10-1365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6:19.562"/>
    </inkml:context>
    <inkml:brush xml:id="br0">
      <inkml:brushProperty name="width" value="0.35" units="cm"/>
      <inkml:brushProperty name="height" value="0.35" units="cm"/>
      <inkml:brushProperty name="color" value="#FFFFFF"/>
    </inkml:brush>
  </inkml:definitions>
  <inkml:trace contextRef="#ctx0" brushRef="#br0">1249 2 24575,'-140'-2'0,"-152"5"0,176 7 0,-74 3 0,187-13 0,-57 0 0,-94 12 0,95-6-59,-113-2-1,109-5-1186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6:25.55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6:26.675"/>
    </inkml:context>
    <inkml:brush xml:id="br0">
      <inkml:brushProperty name="width" value="0.35" units="cm"/>
      <inkml:brushProperty name="height" value="0.35" units="cm"/>
      <inkml:brushProperty name="color" value="#FFFFFF"/>
    </inkml:brush>
  </inkml:definitions>
  <inkml:trace contextRef="#ctx0" brushRef="#br0">931 0 24575,'-930'0'-1365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7:25.176"/>
    </inkml:context>
    <inkml:brush xml:id="br0">
      <inkml:brushProperty name="width" value="0.35" units="cm"/>
      <inkml:brushProperty name="height" value="0.35" units="cm"/>
      <inkml:brushProperty name="color" value="#FFFFFF"/>
    </inkml:brush>
  </inkml:definitions>
  <inkml:trace contextRef="#ctx0" brushRef="#br0">1133 0 24575,'-233'12'0,"-13"0"0,233-12 0,1 2 0,-1-1 0,-17 6 0,-27 3 0,-279-6 0,182-6 0,148 2-273,0 0 0,0 0 0,0-1 0,-8-2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7:36.997"/>
    </inkml:context>
    <inkml:brush xml:id="br0">
      <inkml:brushProperty name="width" value="0.35" units="cm"/>
      <inkml:brushProperty name="height" value="0.35" units="cm"/>
      <inkml:brushProperty name="color" value="#FFFFFF"/>
    </inkml:brush>
  </inkml:definitions>
  <inkml:trace contextRef="#ctx0" brushRef="#br0">872 159 24575,'-9'-4'0,"1"1"0,-1 0 0,1 1 0,-14-3 0,-4 0 0,-491-101 0,354 83 0,138 19-455,0 2 0,-34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7:43.010"/>
    </inkml:context>
    <inkml:brush xml:id="br0">
      <inkml:brushProperty name="width" value="0.35" units="cm"/>
      <inkml:brushProperty name="height" value="0.35" units="cm"/>
      <inkml:brushProperty name="color" value="#FFFFFF"/>
    </inkml:brush>
  </inkml:definitions>
  <inkml:trace contextRef="#ctx0" brushRef="#br0">1139 1 24575,'-706'0'0,"647"3"171,-97 17 0,97-10-1025,-99 3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7:55.134"/>
    </inkml:context>
    <inkml:brush xml:id="br0">
      <inkml:brushProperty name="width" value="0.35" units="cm"/>
      <inkml:brushProperty name="height" value="0.35" units="cm"/>
      <inkml:brushProperty name="color" value="#FFFFFF"/>
    </inkml:brush>
  </inkml:definitions>
  <inkml:trace contextRef="#ctx0" brushRef="#br0">5521 818 24575,'-120'1'0,"-134"-2"0,6-26 0,109 10 0,68 5 0,44 7 0,-52-3 0,-623 7 0,327 3 0,46 10 0,-26 0 0,-637-13 0,537 1 0,429-1 0,-49-9 0,-11-1 0,-8 9 0,43 2 0,-98-13 0,-23-10 0,159 21 0,-97-13 0,-112 0 0,214 14 0,0 0 0,-1 0 0,1-1 0,0 0 0,0-1 0,0 0 0,-12-6 0,11 5 0,-1 0 0,1 1 0,-1 0 0,0 0 0,-11-1 0,-18 1 0,1 1 0,-61 6 0,91-3 0,0 0 0,0 1 0,0 0 0,-15 6 0,23-8 0,1 0 0,-1 0 0,0 0 0,0 0 0,0 0 0,0 0 0,0 0 0,0 0 0,0 0 0,0 0 0,0 0 0,0 0 0,0 0 0,1 0 0,-1 0 0,0 1 0,0-1 0,0 0 0,0 0 0,0 0 0,0 0 0,0 0 0,0 0 0,0 0 0,0 0 0,0 0 0,0 0 0,0 0 0,0 0 0,0 1 0,0-1 0,0 0 0,0 0 0,0 0 0,0 0 0,0 0 0,0 0 0,0 0 0,0 0 0,0 0 0,0 0 0,0 0 0,0 1 0,0-1 0,0 0 0,0 0 0,0 0 0,0 0 0,0 0 0,0 0 0,0 0 0,0 0 0,0 0 0,0 0 0,0 0 0,-1 0 0,1 0 0,0 1 0,0-1 0,0 0 0,0 0 0,0 0 0,14 3 0,17 0 0,297-3 0,-155-1 0,123-24 0,-110 4 0,302-26 0,-35 3 0,1 21 0,341 22 0,-363 3 0,-275-14 0,0 0 0,-125 10 0,49-8 0,-10 0 0,-7 1 0,82-22 0,4-2 0,42-6 0,-8 0 0,-145 35 0,0 1 0,58 3 0,24-2 0,-103 0 0,0-1 0,0-2 0,27-9 0,7-2 0,-7 4 0,64-13 0,-86 20 0,47-17 0,-51 15 0,0 1 0,0 1 0,0 0 0,23-2 0,45 3 0,-43 3 0,56-8 0,-49 2 0,-29 5 0,33-8 0,-47 8 0,-1-1 0,1 0 0,0 0 0,-1 0 0,0-1 0,0 0 0,11-9 0,15-17 0,-25 21 0,1 0 0,0 1 0,0 0 0,19-11 0,-25 18 0,0-1 0,-1 1 0,1 0 0,0 0 0,0 0 0,0 0 0,0 1 0,0-1 0,1 1 0,-1 0 0,0 0 0,0 0 0,0 0 0,0 0 0,0 1 0,0-1 0,0 1 0,0 0 0,0 0 0,0 0 0,0 0 0,0 1 0,3 2 0,1 0 18,-1 1 1,1 1-1,-1-1 0,-1 1 0,1 0 1,-1 0-1,0 1 0,0-1 0,-1 1 1,0 0-1,0 1 0,0-1 0,-1 1 1,-1-1-1,1 1 0,-1 0 0,2 14 1,0 11-242,-1 0 0,-2 0 0,-3 35 1,1-28-581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0:52.3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08:57:58.379"/>
    </inkml:context>
    <inkml:brush xml:id="br0">
      <inkml:brushProperty name="width" value="0.35" units="cm"/>
      <inkml:brushProperty name="height" value="0.35" units="cm"/>
      <inkml:brushProperty name="color" value="#FFFFFF"/>
    </inkml:brush>
  </inkml:definitions>
  <inkml:trace contextRef="#ctx0" brushRef="#br0">85 694 24575,'-14'-444'0,"12"395"0,1 22 0,0 0 0,-2 0 0,-1 0 0,-9-31 0,12 55 34,0 1 1,0-1-1,-1 0 0,1 0 0,-1 1 0,0-1 0,0 0 0,0 1 0,-4-4 1,6 5-70,-1 1 1,1-1 0,-1 1 0,1 0 0,-1-1 0,0 1 0,1 0 0,-1-1-1,1 1 1,-1 0 0,0 0 0,1 0 0,-1-1 0,0 1 0,1 0-1,-1 0 1,0 0 0,1 0 0,-1 0 0,0 0 0,1 0 0,-1 1 0,0-1-1,1 0 1,-1 0 0,0 0 0,1 1 0,-1-1 0,0 0 0,1 1-1,-1-1 1,1 0 0,-1 1 0,1-1 0,-1 1 0,1-1 0,-1 1 0,1-1-1,-1 1 1,1-1 0,0 1 0,-1 0 0,1-1 0,0 1 0,0-1 0,-1 1-1,1 0 1,0-1 0,0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0:52.6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0:53.68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08:50:55.270"/>
    </inkml:context>
    <inkml:brush xml:id="br0">
      <inkml:brushProperty name="width" value="0.1" units="cm"/>
      <inkml:brushProperty name="height" value="0.1" units="cm"/>
      <inkml:brushProperty name="color" value="#FFFFFF"/>
    </inkml:brush>
  </inkml:definitions>
  <inkml:trace contextRef="#ctx0" brushRef="#br0">1393 3898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08:50:54.68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198 247,'-47'2,"31"-1,-1 0,1-1,-1-1,1 0,-23-6,38 7,-1 0,1-1,-1 1,1 0,-1-1,1 0,-1 1,1-1,0 0,-1 0,1 0,0 0,0 0,-1 0,1 0,0 0,0 0,0-1,0 1,1 0,-1-1,-1-2,2 3,0-1,0 0,0 1,0-1,1 0,-1 1,0-1,1 1,-1-1,1 0,-1 1,1-1,0 1,0 0,0-1,0 1,2-2,2-4,1 1,0 0,1 1,-1 0,1 0,0 0,10-4,10-2,30-8,25-10,-70 23,8-4,1 0,1 1,0 1,0 2,0 0,45-6,-66 12,9 0,1-1,-1 0,19-5,-23 3,-10 0,-10 2,0 3,0 2,0 0,1 0,0 1,-14 8,10-5,-1 0,-20 5,20-9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SLIDES_API126808951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JAck</a:t>
            </a:r>
            <a:endParaRPr/>
          </a:p>
        </p:txBody>
      </p:sp>
      <p:sp>
        <p:nvSpPr>
          <p:cNvPr id="1942" name="Google Shape;1942;SLIDES_API126808951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18b4ae4c848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3" name="Google Shape;2043;g18b4ae4c848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18b56c7f7f9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0" name="Google Shape;2050;g18b56c7f7f9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SLIDES_API175525502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6" name="Google Shape;2056;SLIDES_API1755255029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2057" name="Google Shape;2057;SLIDES_API1755255029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18b4ae4c848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4" name="Google Shape;2064;g18b4ae4c848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SLIDES_API707744706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Jack</a:t>
            </a:r>
            <a:endParaRPr/>
          </a:p>
        </p:txBody>
      </p:sp>
      <p:sp>
        <p:nvSpPr>
          <p:cNvPr id="1952" name="Google Shape;1952;SLIDES_API70774470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SLIDES_API116891891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0" name="Google Shape;1960;SLIDES_API1168918919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961" name="Google Shape;1961;SLIDES_API1168918919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a:solidFill>
                  <a:schemeClr val="dk1"/>
                </a:solidFill>
                <a:latin typeface="Arial"/>
                <a:ea typeface="Arial"/>
                <a:cs typeface="Arial"/>
                <a:sym typeface="Arial"/>
              </a:rPr>
              <a:t>3</a:t>
            </a:fld>
            <a:endParaRPr sz="12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SLIDES_API188259210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0" name="Google Shape;1970;SLIDES_API1882592109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1971" name="Google Shape;1971;SLIDES_API1882592109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a:solidFill>
                  <a:schemeClr val="dk1"/>
                </a:solidFill>
                <a:latin typeface="Arial"/>
                <a:ea typeface="Arial"/>
                <a:cs typeface="Arial"/>
                <a:sym typeface="Arial"/>
              </a:rPr>
              <a:t>4</a:t>
            </a:fld>
            <a:endParaRPr sz="12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SLIDES_API131219437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4" name="Google Shape;2004;SLIDES_API1312194378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2005" name="Google Shape;2005;SLIDES_API1312194378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a:solidFill>
                  <a:schemeClr val="dk1"/>
                </a:solidFill>
                <a:latin typeface="Arial"/>
                <a:ea typeface="Arial"/>
                <a:cs typeface="Arial"/>
                <a:sym typeface="Arial"/>
              </a:rPr>
              <a:t>6</a:t>
            </a:fld>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SLIDES_API509084209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4" name="Google Shape;2014;SLIDES_API50908420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18c21451ad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18c21451ad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g18c21451ad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5" name="Google Shape;2025;g18c21451a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18c21451ad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18c21451ad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ines 2">
  <p:cSld name="Title Slide Lines 2">
    <p:bg>
      <p:bgPr>
        <a:solidFill>
          <a:srgbClr val="DEDEDE"/>
        </a:solidFill>
        <a:effectLst/>
      </p:bgPr>
    </p:bg>
    <p:spTree>
      <p:nvGrpSpPr>
        <p:cNvPr id="1" name="Shape 57"/>
        <p:cNvGrpSpPr/>
        <p:nvPr/>
      </p:nvGrpSpPr>
      <p:grpSpPr>
        <a:xfrm>
          <a:off x="0" y="0"/>
          <a:ext cx="0" cy="0"/>
          <a:chOff x="0" y="0"/>
          <a:chExt cx="0" cy="0"/>
        </a:xfrm>
      </p:grpSpPr>
      <p:grpSp>
        <p:nvGrpSpPr>
          <p:cNvPr id="58" name="Google Shape;58;p14"/>
          <p:cNvGrpSpPr/>
          <p:nvPr/>
        </p:nvGrpSpPr>
        <p:grpSpPr>
          <a:xfrm>
            <a:off x="0" y="0"/>
            <a:ext cx="9144000" cy="5143500"/>
            <a:chOff x="0" y="0"/>
            <a:chExt cx="12192000" cy="6858000"/>
          </a:xfrm>
        </p:grpSpPr>
        <p:sp>
          <p:nvSpPr>
            <p:cNvPr id="59" name="Google Shape;59;p14"/>
            <p:cNvSpPr/>
            <p:nvPr/>
          </p:nvSpPr>
          <p:spPr>
            <a:xfrm>
              <a:off x="0" y="0"/>
              <a:ext cx="12192000" cy="6858000"/>
            </a:xfrm>
            <a:custGeom>
              <a:avLst/>
              <a:gdLst/>
              <a:ahLst/>
              <a:cxnLst/>
              <a:rect l="l" t="t" r="r" b="b"/>
              <a:pathLst>
                <a:path w="12192000" h="6858000" extrusionOk="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0" name="Google Shape;60;p14"/>
            <p:cNvPicPr preferRelativeResize="0"/>
            <p:nvPr/>
          </p:nvPicPr>
          <p:blipFill rotWithShape="1">
            <a:blip r:embed="rId2">
              <a:alphaModFix/>
            </a:blip>
            <a:srcRect/>
            <a:stretch/>
          </p:blipFill>
          <p:spPr>
            <a:xfrm>
              <a:off x="185139" y="5330952"/>
              <a:ext cx="1636775" cy="1351186"/>
            </a:xfrm>
            <a:prstGeom prst="rect">
              <a:avLst/>
            </a:prstGeom>
            <a:noFill/>
            <a:ln>
              <a:noFill/>
            </a:ln>
          </p:spPr>
        </p:pic>
      </p:grpSp>
      <p:sp>
        <p:nvSpPr>
          <p:cNvPr id="61" name="Google Shape;61;p14"/>
          <p:cNvSpPr txBox="1">
            <a:spLocks noGrp="1"/>
          </p:cNvSpPr>
          <p:nvPr>
            <p:ph type="subTitle" idx="1"/>
          </p:nvPr>
        </p:nvSpPr>
        <p:spPr>
          <a:xfrm>
            <a:off x="332185" y="2785205"/>
            <a:ext cx="4105500" cy="44580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62" name="Google Shape;62;p14"/>
          <p:cNvSpPr txBox="1">
            <a:spLocks noGrp="1"/>
          </p:cNvSpPr>
          <p:nvPr>
            <p:ph type="ctrTitle"/>
          </p:nvPr>
        </p:nvSpPr>
        <p:spPr>
          <a:xfrm>
            <a:off x="332184" y="321467"/>
            <a:ext cx="5563800" cy="15090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dk1"/>
              </a:buClr>
              <a:buSzPts val="3400"/>
              <a:buFont typeface="Georgia"/>
              <a:buNone/>
              <a:defRPr sz="3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Lines 3">
  <p:cSld name="Title Slide Lines 3">
    <p:bg>
      <p:bgPr>
        <a:solidFill>
          <a:srgbClr val="D04A02"/>
        </a:solidFill>
        <a:effectLst/>
      </p:bgPr>
    </p:bg>
    <p:spTree>
      <p:nvGrpSpPr>
        <p:cNvPr id="1" name="Shape 114"/>
        <p:cNvGrpSpPr/>
        <p:nvPr/>
      </p:nvGrpSpPr>
      <p:grpSpPr>
        <a:xfrm>
          <a:off x="0" y="0"/>
          <a:ext cx="0" cy="0"/>
          <a:chOff x="0" y="0"/>
          <a:chExt cx="0" cy="0"/>
        </a:xfrm>
      </p:grpSpPr>
      <p:sp>
        <p:nvSpPr>
          <p:cNvPr id="115" name="Google Shape;115;p23"/>
          <p:cNvSpPr/>
          <p:nvPr/>
        </p:nvSpPr>
        <p:spPr>
          <a:xfrm>
            <a:off x="7086600" y="0"/>
            <a:ext cx="2057400" cy="51435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nvGrpSpPr>
          <p:cNvPr id="116" name="Google Shape;116;p23"/>
          <p:cNvGrpSpPr/>
          <p:nvPr/>
        </p:nvGrpSpPr>
        <p:grpSpPr>
          <a:xfrm>
            <a:off x="0" y="0"/>
            <a:ext cx="9144000" cy="5143500"/>
            <a:chOff x="0" y="0"/>
            <a:chExt cx="12192000" cy="6858000"/>
          </a:xfrm>
        </p:grpSpPr>
        <p:sp>
          <p:nvSpPr>
            <p:cNvPr id="117" name="Google Shape;117;p23"/>
            <p:cNvSpPr/>
            <p:nvPr/>
          </p:nvSpPr>
          <p:spPr>
            <a:xfrm>
              <a:off x="0" y="0"/>
              <a:ext cx="12192000" cy="6858000"/>
            </a:xfrm>
            <a:custGeom>
              <a:avLst/>
              <a:gdLst/>
              <a:ahLst/>
              <a:cxnLst/>
              <a:rect l="l" t="t" r="r" b="b"/>
              <a:pathLst>
                <a:path w="12192000" h="6858000" extrusionOk="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8" name="Google Shape;118;p23"/>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19" name="Google Shape;119;p23"/>
          <p:cNvSpPr txBox="1">
            <a:spLocks noGrp="1"/>
          </p:cNvSpPr>
          <p:nvPr>
            <p:ph type="ctrTitle"/>
          </p:nvPr>
        </p:nvSpPr>
        <p:spPr>
          <a:xfrm>
            <a:off x="332184" y="321469"/>
            <a:ext cx="5563800" cy="2078700"/>
          </a:xfrm>
          <a:prstGeom prst="rect">
            <a:avLst/>
          </a:prstGeom>
          <a:noFill/>
          <a:ln>
            <a:noFill/>
          </a:ln>
        </p:spPr>
        <p:txBody>
          <a:bodyPr spcFirstLastPara="1" wrap="square" lIns="0" tIns="0" rIns="0" bIns="0" anchor="b" anchorCtr="0">
            <a:noAutofit/>
          </a:bodyPr>
          <a:lstStyle>
            <a:lvl1pPr marR="0" lvl="0" algn="l">
              <a:lnSpc>
                <a:spcPct val="86000"/>
              </a:lnSpc>
              <a:spcBef>
                <a:spcPts val="0"/>
              </a:spcBef>
              <a:spcAft>
                <a:spcPts val="0"/>
              </a:spcAft>
              <a:buClr>
                <a:schemeClr val="lt1"/>
              </a:buClr>
              <a:buSzPts val="45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20" name="Google Shape;120;p23"/>
          <p:cNvSpPr txBox="1">
            <a:spLocks noGrp="1"/>
          </p:cNvSpPr>
          <p:nvPr>
            <p:ph type="subTitle" idx="1"/>
          </p:nvPr>
        </p:nvSpPr>
        <p:spPr>
          <a:xfrm>
            <a:off x="332185" y="2546033"/>
            <a:ext cx="41055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Lines 3 Grey">
  <p:cSld name="Title Slide Lines 3 Grey">
    <p:bg>
      <p:bgPr>
        <a:solidFill>
          <a:srgbClr val="464646"/>
        </a:solidFill>
        <a:effectLst/>
      </p:bgPr>
    </p:bg>
    <p:spTree>
      <p:nvGrpSpPr>
        <p:cNvPr id="1" name="Shape 121"/>
        <p:cNvGrpSpPr/>
        <p:nvPr/>
      </p:nvGrpSpPr>
      <p:grpSpPr>
        <a:xfrm>
          <a:off x="0" y="0"/>
          <a:ext cx="0" cy="0"/>
          <a:chOff x="0" y="0"/>
          <a:chExt cx="0" cy="0"/>
        </a:xfrm>
      </p:grpSpPr>
      <p:sp>
        <p:nvSpPr>
          <p:cNvPr id="122" name="Google Shape;122;p24"/>
          <p:cNvSpPr/>
          <p:nvPr/>
        </p:nvSpPr>
        <p:spPr>
          <a:xfrm>
            <a:off x="7086600" y="0"/>
            <a:ext cx="2057400" cy="51435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nvGrpSpPr>
          <p:cNvPr id="123" name="Google Shape;123;p24"/>
          <p:cNvGrpSpPr/>
          <p:nvPr/>
        </p:nvGrpSpPr>
        <p:grpSpPr>
          <a:xfrm>
            <a:off x="0" y="0"/>
            <a:ext cx="9144000" cy="5143500"/>
            <a:chOff x="0" y="0"/>
            <a:chExt cx="12192000" cy="6858000"/>
          </a:xfrm>
        </p:grpSpPr>
        <p:sp>
          <p:nvSpPr>
            <p:cNvPr id="124" name="Google Shape;124;p24"/>
            <p:cNvSpPr/>
            <p:nvPr/>
          </p:nvSpPr>
          <p:spPr>
            <a:xfrm>
              <a:off x="0" y="0"/>
              <a:ext cx="12192000" cy="6858000"/>
            </a:xfrm>
            <a:custGeom>
              <a:avLst/>
              <a:gdLst/>
              <a:ahLst/>
              <a:cxnLst/>
              <a:rect l="l" t="t" r="r" b="b"/>
              <a:pathLst>
                <a:path w="12192000" h="6858000" extrusionOk="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5" name="Google Shape;125;p24"/>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26" name="Google Shape;126;p24"/>
          <p:cNvSpPr txBox="1">
            <a:spLocks noGrp="1"/>
          </p:cNvSpPr>
          <p:nvPr>
            <p:ph type="ctrTitle"/>
          </p:nvPr>
        </p:nvSpPr>
        <p:spPr>
          <a:xfrm>
            <a:off x="332184" y="321469"/>
            <a:ext cx="5563800" cy="20787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45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27" name="Google Shape;127;p24"/>
          <p:cNvSpPr txBox="1">
            <a:spLocks noGrp="1"/>
          </p:cNvSpPr>
          <p:nvPr>
            <p:ph type="subTitle" idx="1"/>
          </p:nvPr>
        </p:nvSpPr>
        <p:spPr>
          <a:xfrm>
            <a:off x="332185" y="2546033"/>
            <a:ext cx="41055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Logo Shape Orange">
  <p:cSld name="Title Slide Logo Shape Orange">
    <p:spTree>
      <p:nvGrpSpPr>
        <p:cNvPr id="1" name="Shape 128"/>
        <p:cNvGrpSpPr/>
        <p:nvPr/>
      </p:nvGrpSpPr>
      <p:grpSpPr>
        <a:xfrm>
          <a:off x="0" y="0"/>
          <a:ext cx="0" cy="0"/>
          <a:chOff x="0" y="0"/>
          <a:chExt cx="0" cy="0"/>
        </a:xfrm>
      </p:grpSpPr>
      <p:grpSp>
        <p:nvGrpSpPr>
          <p:cNvPr id="129" name="Google Shape;129;p25"/>
          <p:cNvGrpSpPr/>
          <p:nvPr/>
        </p:nvGrpSpPr>
        <p:grpSpPr>
          <a:xfrm>
            <a:off x="0" y="0"/>
            <a:ext cx="6685576" cy="5143501"/>
            <a:chOff x="0" y="0"/>
            <a:chExt cx="8914102" cy="6858001"/>
          </a:xfrm>
        </p:grpSpPr>
        <p:sp>
          <p:nvSpPr>
            <p:cNvPr id="130" name="Google Shape;130;p25"/>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32" name="Google Shape;132;p25"/>
          <p:cNvSpPr txBox="1">
            <a:spLocks noGrp="1"/>
          </p:cNvSpPr>
          <p:nvPr>
            <p:ph type="ctrTitle"/>
          </p:nvPr>
        </p:nvSpPr>
        <p:spPr>
          <a:xfrm>
            <a:off x="332185" y="752707"/>
            <a:ext cx="3944100" cy="18192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3800"/>
              <a:buFont typeface="Georgia"/>
              <a:buNone/>
              <a:defRPr sz="38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33" name="Google Shape;133;p25"/>
          <p:cNvSpPr txBox="1">
            <a:spLocks noGrp="1"/>
          </p:cNvSpPr>
          <p:nvPr>
            <p:ph type="subTitle" idx="1"/>
          </p:nvPr>
        </p:nvSpPr>
        <p:spPr>
          <a:xfrm>
            <a:off x="332185" y="2811780"/>
            <a:ext cx="39441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Logo Shape Red">
  <p:cSld name="Title Slide Logo Shape Red">
    <p:spTree>
      <p:nvGrpSpPr>
        <p:cNvPr id="1" name="Shape 134"/>
        <p:cNvGrpSpPr/>
        <p:nvPr/>
      </p:nvGrpSpPr>
      <p:grpSpPr>
        <a:xfrm>
          <a:off x="0" y="0"/>
          <a:ext cx="0" cy="0"/>
          <a:chOff x="0" y="0"/>
          <a:chExt cx="0" cy="0"/>
        </a:xfrm>
      </p:grpSpPr>
      <p:grpSp>
        <p:nvGrpSpPr>
          <p:cNvPr id="135" name="Google Shape;135;p26"/>
          <p:cNvGrpSpPr/>
          <p:nvPr/>
        </p:nvGrpSpPr>
        <p:grpSpPr>
          <a:xfrm>
            <a:off x="0" y="0"/>
            <a:ext cx="6685576" cy="5143501"/>
            <a:chOff x="0" y="0"/>
            <a:chExt cx="8914102" cy="6858001"/>
          </a:xfrm>
        </p:grpSpPr>
        <p:sp>
          <p:nvSpPr>
            <p:cNvPr id="136" name="Google Shape;136;p26"/>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E0301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7" name="Google Shape;137;p26"/>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38" name="Google Shape;138;p26"/>
          <p:cNvSpPr txBox="1">
            <a:spLocks noGrp="1"/>
          </p:cNvSpPr>
          <p:nvPr>
            <p:ph type="ctrTitle"/>
          </p:nvPr>
        </p:nvSpPr>
        <p:spPr>
          <a:xfrm>
            <a:off x="332185" y="752707"/>
            <a:ext cx="3944100" cy="18192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3800"/>
              <a:buFont typeface="Georgia"/>
              <a:buNone/>
              <a:defRPr sz="38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39" name="Google Shape;139;p26"/>
          <p:cNvSpPr txBox="1">
            <a:spLocks noGrp="1"/>
          </p:cNvSpPr>
          <p:nvPr>
            <p:ph type="subTitle" idx="1"/>
          </p:nvPr>
        </p:nvSpPr>
        <p:spPr>
          <a:xfrm>
            <a:off x="332185" y="2811780"/>
            <a:ext cx="39441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Logo Shape Grey">
  <p:cSld name="Title Slide Logo Shape Grey">
    <p:spTree>
      <p:nvGrpSpPr>
        <p:cNvPr id="1" name="Shape 140"/>
        <p:cNvGrpSpPr/>
        <p:nvPr/>
      </p:nvGrpSpPr>
      <p:grpSpPr>
        <a:xfrm>
          <a:off x="0" y="0"/>
          <a:ext cx="0" cy="0"/>
          <a:chOff x="0" y="0"/>
          <a:chExt cx="0" cy="0"/>
        </a:xfrm>
      </p:grpSpPr>
      <p:grpSp>
        <p:nvGrpSpPr>
          <p:cNvPr id="141" name="Google Shape;141;p27"/>
          <p:cNvGrpSpPr/>
          <p:nvPr/>
        </p:nvGrpSpPr>
        <p:grpSpPr>
          <a:xfrm>
            <a:off x="0" y="0"/>
            <a:ext cx="6685576" cy="5143501"/>
            <a:chOff x="0" y="0"/>
            <a:chExt cx="8914102" cy="6858001"/>
          </a:xfrm>
        </p:grpSpPr>
        <p:sp>
          <p:nvSpPr>
            <p:cNvPr id="142" name="Google Shape;142;p27"/>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4646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43" name="Google Shape;143;p27"/>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44" name="Google Shape;144;p27"/>
          <p:cNvSpPr txBox="1">
            <a:spLocks noGrp="1"/>
          </p:cNvSpPr>
          <p:nvPr>
            <p:ph type="ctrTitle"/>
          </p:nvPr>
        </p:nvSpPr>
        <p:spPr>
          <a:xfrm>
            <a:off x="332185" y="756889"/>
            <a:ext cx="3944100" cy="18150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3800"/>
              <a:buFont typeface="Georgia"/>
              <a:buNone/>
              <a:defRPr sz="38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45" name="Google Shape;145;p27"/>
          <p:cNvSpPr txBox="1">
            <a:spLocks noGrp="1"/>
          </p:cNvSpPr>
          <p:nvPr>
            <p:ph type="subTitle" idx="1"/>
          </p:nvPr>
        </p:nvSpPr>
        <p:spPr>
          <a:xfrm>
            <a:off x="332185" y="2811780"/>
            <a:ext cx="39441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Split">
  <p:cSld name="Title Slide Split">
    <p:spTree>
      <p:nvGrpSpPr>
        <p:cNvPr id="1" name="Shape 146"/>
        <p:cNvGrpSpPr/>
        <p:nvPr/>
      </p:nvGrpSpPr>
      <p:grpSpPr>
        <a:xfrm>
          <a:off x="0" y="0"/>
          <a:ext cx="0" cy="0"/>
          <a:chOff x="0" y="0"/>
          <a:chExt cx="0" cy="0"/>
        </a:xfrm>
      </p:grpSpPr>
      <p:sp>
        <p:nvSpPr>
          <p:cNvPr id="147" name="Google Shape;147;p28"/>
          <p:cNvSpPr/>
          <p:nvPr/>
        </p:nvSpPr>
        <p:spPr>
          <a:xfrm>
            <a:off x="4000500" y="0"/>
            <a:ext cx="5143500" cy="51435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48" name="Google Shape;148;p28"/>
          <p:cNvSpPr txBox="1">
            <a:spLocks noGrp="1"/>
          </p:cNvSpPr>
          <p:nvPr>
            <p:ph type="ctrTitle"/>
          </p:nvPr>
        </p:nvSpPr>
        <p:spPr>
          <a:xfrm>
            <a:off x="332185" y="563166"/>
            <a:ext cx="3506400" cy="20085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dk1"/>
              </a:buClr>
              <a:buSzPts val="3300"/>
              <a:buFont typeface="Georgia"/>
              <a:buNone/>
              <a:defRPr sz="33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49" name="Google Shape;149;p28"/>
          <p:cNvSpPr txBox="1">
            <a:spLocks noGrp="1"/>
          </p:cNvSpPr>
          <p:nvPr>
            <p:ph type="subTitle" idx="1"/>
          </p:nvPr>
        </p:nvSpPr>
        <p:spPr>
          <a:xfrm>
            <a:off x="332185" y="2969514"/>
            <a:ext cx="35064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50" name="Google Shape;150;p28"/>
          <p:cNvSpPr/>
          <p:nvPr/>
        </p:nvSpPr>
        <p:spPr>
          <a:xfrm>
            <a:off x="4000500" y="0"/>
            <a:ext cx="5143500" cy="514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1" name="Google Shape;151;p28"/>
          <p:cNvSpPr/>
          <p:nvPr/>
        </p:nvSpPr>
        <p:spPr>
          <a:xfrm>
            <a:off x="4000500" y="0"/>
            <a:ext cx="5143500" cy="514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152" name="Google Shape;152;p28"/>
          <p:cNvPicPr preferRelativeResize="0"/>
          <p:nvPr/>
        </p:nvPicPr>
        <p:blipFill rotWithShape="1">
          <a:blip r:embed="rId2">
            <a:alphaModFix/>
          </a:blip>
          <a:srcRect/>
          <a:stretch/>
        </p:blipFill>
        <p:spPr>
          <a:xfrm>
            <a:off x="138854" y="3998214"/>
            <a:ext cx="1227583" cy="101339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55" name="Google Shape;155;p29"/>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58" name="Google Shape;158;p30"/>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ection Header Red">
  <p:cSld name="Section Header Red">
    <p:bg>
      <p:bgPr>
        <a:solidFill>
          <a:srgbClr val="E0301E"/>
        </a:solidFill>
        <a:effectLst/>
      </p:bgPr>
    </p:bg>
    <p:spTree>
      <p:nvGrpSpPr>
        <p:cNvPr id="1" name="Shape 159"/>
        <p:cNvGrpSpPr/>
        <p:nvPr/>
      </p:nvGrpSpPr>
      <p:grpSpPr>
        <a:xfrm>
          <a:off x="0" y="0"/>
          <a:ext cx="0" cy="0"/>
          <a:chOff x="0" y="0"/>
          <a:chExt cx="0" cy="0"/>
        </a:xfrm>
      </p:grpSpPr>
      <p:sp>
        <p:nvSpPr>
          <p:cNvPr id="160" name="Google Shape;160;p31"/>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61" name="Google Shape;161;p31"/>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Header Grey">
  <p:cSld name="Section Header Grey">
    <p:bg>
      <p:bgPr>
        <a:solidFill>
          <a:srgbClr val="464646"/>
        </a:solidFill>
        <a:effectLst/>
      </p:bgPr>
    </p:bg>
    <p:spTree>
      <p:nvGrpSpPr>
        <p:cNvPr id="1" name="Shape 162"/>
        <p:cNvGrpSpPr/>
        <p:nvPr/>
      </p:nvGrpSpPr>
      <p:grpSpPr>
        <a:xfrm>
          <a:off x="0" y="0"/>
          <a:ext cx="0" cy="0"/>
          <a:chOff x="0" y="0"/>
          <a:chExt cx="0" cy="0"/>
        </a:xfrm>
      </p:grpSpPr>
      <p:sp>
        <p:nvSpPr>
          <p:cNvPr id="163" name="Google Shape;163;p3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64" name="Google Shape;164;p3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1">
  <p:cSld name="Title Slide 1">
    <p:spTree>
      <p:nvGrpSpPr>
        <p:cNvPr id="1" name="Shape 63"/>
        <p:cNvGrpSpPr/>
        <p:nvPr/>
      </p:nvGrpSpPr>
      <p:grpSpPr>
        <a:xfrm>
          <a:off x="0" y="0"/>
          <a:ext cx="0" cy="0"/>
          <a:chOff x="0" y="0"/>
          <a:chExt cx="0" cy="0"/>
        </a:xfrm>
      </p:grpSpPr>
      <p:sp>
        <p:nvSpPr>
          <p:cNvPr id="64" name="Google Shape;64;p15"/>
          <p:cNvSpPr/>
          <p:nvPr/>
        </p:nvSpPr>
        <p:spPr>
          <a:xfrm>
            <a:off x="0" y="0"/>
            <a:ext cx="6072300" cy="2571900"/>
          </a:xfrm>
          <a:prstGeom prst="rect">
            <a:avLst/>
          </a:prstGeom>
          <a:solidFill>
            <a:srgbClr val="4646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15"/>
          <p:cNvSpPr/>
          <p:nvPr/>
        </p:nvSpPr>
        <p:spPr>
          <a:xfrm>
            <a:off x="0" y="2571750"/>
            <a:ext cx="6072300" cy="857400"/>
          </a:xfrm>
          <a:prstGeom prst="rect">
            <a:avLst/>
          </a:prstGeom>
          <a:solidFill>
            <a:srgbClr val="D04A0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15"/>
          <p:cNvSpPr/>
          <p:nvPr/>
        </p:nvSpPr>
        <p:spPr>
          <a:xfrm>
            <a:off x="6072188" y="0"/>
            <a:ext cx="3071700" cy="2571900"/>
          </a:xfrm>
          <a:prstGeom prst="rect">
            <a:avLst/>
          </a:prstGeom>
          <a:solidFill>
            <a:srgbClr val="EB8C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 name="Google Shape;67;p15"/>
          <p:cNvSpPr txBox="1">
            <a:spLocks noGrp="1"/>
          </p:cNvSpPr>
          <p:nvPr>
            <p:ph type="ctrTitle"/>
          </p:nvPr>
        </p:nvSpPr>
        <p:spPr>
          <a:xfrm>
            <a:off x="332184" y="321469"/>
            <a:ext cx="5563800" cy="19887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45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68" name="Google Shape;68;p15"/>
          <p:cNvSpPr txBox="1">
            <a:spLocks noGrp="1"/>
          </p:cNvSpPr>
          <p:nvPr>
            <p:ph type="subTitle" idx="1"/>
          </p:nvPr>
        </p:nvSpPr>
        <p:spPr>
          <a:xfrm>
            <a:off x="332185" y="2811780"/>
            <a:ext cx="41055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pic>
        <p:nvPicPr>
          <p:cNvPr id="69" name="Google Shape;69;p15"/>
          <p:cNvPicPr preferRelativeResize="0"/>
          <p:nvPr/>
        </p:nvPicPr>
        <p:blipFill rotWithShape="1">
          <a:blip r:embed="rId2">
            <a:alphaModFix/>
          </a:blip>
          <a:srcRect/>
          <a:stretch/>
        </p:blipFill>
        <p:spPr>
          <a:xfrm>
            <a:off x="138854" y="3998214"/>
            <a:ext cx="1227583" cy="101339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Header Orange Manual">
  <p:cSld name="Section Header Orange Manual">
    <p:bg>
      <p:bgPr>
        <a:solidFill>
          <a:srgbClr val="D04A02"/>
        </a:solidFill>
        <a:effectLst/>
      </p:bgPr>
    </p:bg>
    <p:spTree>
      <p:nvGrpSpPr>
        <p:cNvPr id="1" name="Shape 165"/>
        <p:cNvGrpSpPr/>
        <p:nvPr/>
      </p:nvGrpSpPr>
      <p:grpSpPr>
        <a:xfrm>
          <a:off x="0" y="0"/>
          <a:ext cx="0" cy="0"/>
          <a:chOff x="0" y="0"/>
          <a:chExt cx="0" cy="0"/>
        </a:xfrm>
      </p:grpSpPr>
      <p:sp>
        <p:nvSpPr>
          <p:cNvPr id="166" name="Google Shape;166;p33"/>
          <p:cNvSpPr txBox="1">
            <a:spLocks noGrp="1"/>
          </p:cNvSpPr>
          <p:nvPr>
            <p:ph type="title"/>
          </p:nvPr>
        </p:nvSpPr>
        <p:spPr>
          <a:xfrm>
            <a:off x="332185" y="321469"/>
            <a:ext cx="1031100" cy="1474500"/>
          </a:xfrm>
          <a:prstGeom prst="rect">
            <a:avLst/>
          </a:prstGeom>
          <a:noFill/>
          <a:ln>
            <a:noFill/>
          </a:ln>
        </p:spPr>
        <p:txBody>
          <a:bodyPr spcFirstLastPara="1" wrap="square" lIns="0" tIns="0" rIns="0" bIns="0" anchor="t" anchorCtr="0">
            <a:noAutofit/>
          </a:bodyPr>
          <a:lstStyle>
            <a:lvl1pPr marR="0" lvl="0" algn="l">
              <a:lnSpc>
                <a:spcPct val="80000"/>
              </a:lnSpc>
              <a:spcBef>
                <a:spcPts val="0"/>
              </a:spcBef>
              <a:spcAft>
                <a:spcPts val="0"/>
              </a:spcAft>
              <a:buClr>
                <a:schemeClr val="lt1"/>
              </a:buClr>
              <a:buSzPts val="10800"/>
              <a:buFont typeface="Arial"/>
              <a:buNone/>
              <a:defRPr sz="108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Section Header Red Manual">
  <p:cSld name="Section Header Red Manual">
    <p:bg>
      <p:bgPr>
        <a:solidFill>
          <a:srgbClr val="E0301E"/>
        </a:solidFill>
        <a:effectLst/>
      </p:bgPr>
    </p:bg>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332185" y="321469"/>
            <a:ext cx="1031100" cy="1474500"/>
          </a:xfrm>
          <a:prstGeom prst="rect">
            <a:avLst/>
          </a:prstGeom>
          <a:noFill/>
          <a:ln>
            <a:noFill/>
          </a:ln>
        </p:spPr>
        <p:txBody>
          <a:bodyPr spcFirstLastPara="1" wrap="square" lIns="0" tIns="0" rIns="0" bIns="0" anchor="t" anchorCtr="0">
            <a:noAutofit/>
          </a:bodyPr>
          <a:lstStyle>
            <a:lvl1pPr marR="0" lvl="0" algn="l">
              <a:lnSpc>
                <a:spcPct val="80000"/>
              </a:lnSpc>
              <a:spcBef>
                <a:spcPts val="0"/>
              </a:spcBef>
              <a:spcAft>
                <a:spcPts val="0"/>
              </a:spcAft>
              <a:buClr>
                <a:schemeClr val="lt1"/>
              </a:buClr>
              <a:buSzPts val="10800"/>
              <a:buFont typeface="Arial"/>
              <a:buNone/>
              <a:defRPr sz="108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Grey Manual">
  <p:cSld name="Section Header Grey Manual">
    <p:bg>
      <p:bgPr>
        <a:solidFill>
          <a:srgbClr val="464646"/>
        </a:solidFill>
        <a:effectLst/>
      </p:bgPr>
    </p:bg>
    <p:spTree>
      <p:nvGrpSpPr>
        <p:cNvPr id="1" name="Shape 169"/>
        <p:cNvGrpSpPr/>
        <p:nvPr/>
      </p:nvGrpSpPr>
      <p:grpSpPr>
        <a:xfrm>
          <a:off x="0" y="0"/>
          <a:ext cx="0" cy="0"/>
          <a:chOff x="0" y="0"/>
          <a:chExt cx="0" cy="0"/>
        </a:xfrm>
      </p:grpSpPr>
      <p:sp>
        <p:nvSpPr>
          <p:cNvPr id="170" name="Google Shape;170;p35"/>
          <p:cNvSpPr txBox="1">
            <a:spLocks noGrp="1"/>
          </p:cNvSpPr>
          <p:nvPr>
            <p:ph type="title"/>
          </p:nvPr>
        </p:nvSpPr>
        <p:spPr>
          <a:xfrm>
            <a:off x="332185" y="321469"/>
            <a:ext cx="1031100" cy="1474500"/>
          </a:xfrm>
          <a:prstGeom prst="rect">
            <a:avLst/>
          </a:prstGeom>
          <a:noFill/>
          <a:ln>
            <a:noFill/>
          </a:ln>
        </p:spPr>
        <p:txBody>
          <a:bodyPr spcFirstLastPara="1" wrap="square" lIns="0" tIns="0" rIns="0" bIns="0" anchor="t" anchorCtr="0">
            <a:noAutofit/>
          </a:bodyPr>
          <a:lstStyle>
            <a:lvl1pPr marR="0" lvl="0" algn="l">
              <a:lnSpc>
                <a:spcPct val="80000"/>
              </a:lnSpc>
              <a:spcBef>
                <a:spcPts val="0"/>
              </a:spcBef>
              <a:spcAft>
                <a:spcPts val="0"/>
              </a:spcAft>
              <a:buClr>
                <a:schemeClr val="lt1"/>
              </a:buClr>
              <a:buSzPts val="10800"/>
              <a:buFont typeface="Arial"/>
              <a:buNone/>
              <a:defRPr sz="108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Quote 1 Image Full">
  <p:cSld name="Quote 1 Image Full">
    <p:bg>
      <p:bgPr>
        <a:solidFill>
          <a:srgbClr val="DEDEDE"/>
        </a:solidFill>
        <a:effectLst/>
      </p:bgPr>
    </p:bg>
    <p:spTree>
      <p:nvGrpSpPr>
        <p:cNvPr id="1" name="Shape 171"/>
        <p:cNvGrpSpPr/>
        <p:nvPr/>
      </p:nvGrpSpPr>
      <p:grpSpPr>
        <a:xfrm>
          <a:off x="0" y="0"/>
          <a:ext cx="0" cy="0"/>
          <a:chOff x="0" y="0"/>
          <a:chExt cx="0" cy="0"/>
        </a:xfrm>
      </p:grpSpPr>
      <p:sp>
        <p:nvSpPr>
          <p:cNvPr id="172" name="Google Shape;172;p36"/>
          <p:cNvSpPr txBox="1">
            <a:spLocks noGrp="1"/>
          </p:cNvSpPr>
          <p:nvPr>
            <p:ph type="body" idx="1"/>
          </p:nvPr>
        </p:nvSpPr>
        <p:spPr>
          <a:xfrm>
            <a:off x="0" y="857250"/>
            <a:ext cx="3429000" cy="3429000"/>
          </a:xfrm>
          <a:prstGeom prst="rect">
            <a:avLst/>
          </a:prstGeom>
          <a:solidFill>
            <a:srgbClr val="E0301E"/>
          </a:solidFill>
          <a:ln>
            <a:noFill/>
          </a:ln>
        </p:spPr>
        <p:txBody>
          <a:bodyPr spcFirstLastPara="1" wrap="square" lIns="329175" tIns="1080000" rIns="189000" bIns="135000" anchor="t" anchorCtr="0">
            <a:noAutofit/>
          </a:bodyPr>
          <a:lstStyle>
            <a:lvl1pPr marL="457200" marR="0" lvl="0" indent="-228600" algn="l">
              <a:lnSpc>
                <a:spcPct val="90000"/>
              </a:lnSpc>
              <a:spcBef>
                <a:spcPts val="0"/>
              </a:spcBef>
              <a:spcAft>
                <a:spcPts val="0"/>
              </a:spcAft>
              <a:buClr>
                <a:schemeClr val="lt1"/>
              </a:buClr>
              <a:buSzPts val="2000"/>
              <a:buFont typeface="Arial"/>
              <a:buNone/>
              <a:defRPr sz="20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73" name="Google Shape;173;p36"/>
          <p:cNvSpPr/>
          <p:nvPr/>
        </p:nvSpPr>
        <p:spPr>
          <a:xfrm>
            <a:off x="332185" y="1217777"/>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4" name="Google Shape;174;p3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Quote 1 Image Orange">
  <p:cSld name="Quote 1 Image Orange">
    <p:bg>
      <p:bgPr>
        <a:solidFill>
          <a:srgbClr val="D04A02"/>
        </a:solidFill>
        <a:effectLst/>
      </p:bgPr>
    </p:bg>
    <p:spTree>
      <p:nvGrpSpPr>
        <p:cNvPr id="1" name="Shape 175"/>
        <p:cNvGrpSpPr/>
        <p:nvPr/>
      </p:nvGrpSpPr>
      <p:grpSpPr>
        <a:xfrm>
          <a:off x="0" y="0"/>
          <a:ext cx="0" cy="0"/>
          <a:chOff x="0" y="0"/>
          <a:chExt cx="0" cy="0"/>
        </a:xfrm>
      </p:grpSpPr>
      <p:sp>
        <p:nvSpPr>
          <p:cNvPr id="176" name="Google Shape;176;p37"/>
          <p:cNvSpPr/>
          <p:nvPr/>
        </p:nvSpPr>
        <p:spPr>
          <a:xfrm>
            <a:off x="4572000" y="0"/>
            <a:ext cx="4572000" cy="51435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77" name="Google Shape;177;p37"/>
          <p:cNvSpPr txBox="1">
            <a:spLocks noGrp="1"/>
          </p:cNvSpPr>
          <p:nvPr>
            <p:ph type="body" idx="1"/>
          </p:nvPr>
        </p:nvSpPr>
        <p:spPr>
          <a:xfrm>
            <a:off x="332185" y="1285875"/>
            <a:ext cx="3974700" cy="334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78" name="Google Shape;178;p37"/>
          <p:cNvSpPr/>
          <p:nvPr/>
        </p:nvSpPr>
        <p:spPr>
          <a:xfrm>
            <a:off x="332185" y="515251"/>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9" name="Google Shape;179;p3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0" name="Google Shape;180;p37"/>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1 Image">
  <p:cSld name="Quote 1 Image">
    <p:spTree>
      <p:nvGrpSpPr>
        <p:cNvPr id="1" name="Shape 181"/>
        <p:cNvGrpSpPr/>
        <p:nvPr/>
      </p:nvGrpSpPr>
      <p:grpSpPr>
        <a:xfrm>
          <a:off x="0" y="0"/>
          <a:ext cx="0" cy="0"/>
          <a:chOff x="0" y="0"/>
          <a:chExt cx="0" cy="0"/>
        </a:xfrm>
      </p:grpSpPr>
      <p:sp>
        <p:nvSpPr>
          <p:cNvPr id="182" name="Google Shape;182;p38"/>
          <p:cNvSpPr/>
          <p:nvPr/>
        </p:nvSpPr>
        <p:spPr>
          <a:xfrm>
            <a:off x="4572000" y="0"/>
            <a:ext cx="4572000" cy="51435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83" name="Google Shape;183;p38"/>
          <p:cNvSpPr txBox="1">
            <a:spLocks noGrp="1"/>
          </p:cNvSpPr>
          <p:nvPr>
            <p:ph type="body" idx="1"/>
          </p:nvPr>
        </p:nvSpPr>
        <p:spPr>
          <a:xfrm>
            <a:off x="332185" y="1285875"/>
            <a:ext cx="3974700" cy="334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dk1"/>
              </a:buClr>
              <a:buSzPts val="2900"/>
              <a:buFont typeface="Arial"/>
              <a:buNone/>
              <a:defRPr sz="2900" b="0" i="0" u="none" strike="noStrike" cap="none">
                <a:solidFill>
                  <a:schemeClr val="dk1"/>
                </a:solidFill>
                <a:latin typeface="Georgia"/>
                <a:ea typeface="Georgia"/>
                <a:cs typeface="Georgia"/>
                <a:sym typeface="Georgia"/>
              </a:defRPr>
            </a:lvl1pPr>
            <a:lvl2pPr marL="914400" marR="0" lvl="1" indent="-228600" algn="l">
              <a:lnSpc>
                <a:spcPct val="100000"/>
              </a:lnSpc>
              <a:spcBef>
                <a:spcPts val="23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84" name="Google Shape;184;p38"/>
          <p:cNvSpPr/>
          <p:nvPr/>
        </p:nvSpPr>
        <p:spPr>
          <a:xfrm>
            <a:off x="332185" y="515251"/>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5" name="Google Shape;185;p38"/>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86"/>
        <p:cNvGrpSpPr/>
        <p:nvPr/>
      </p:nvGrpSpPr>
      <p:grpSpPr>
        <a:xfrm>
          <a:off x="0" y="0"/>
          <a:ext cx="0" cy="0"/>
          <a:chOff x="0" y="0"/>
          <a:chExt cx="0" cy="0"/>
        </a:xfrm>
      </p:grpSpPr>
      <p:sp>
        <p:nvSpPr>
          <p:cNvPr id="187" name="Google Shape;187;p39"/>
          <p:cNvSpPr txBox="1">
            <a:spLocks noGrp="1"/>
          </p:cNvSpPr>
          <p:nvPr>
            <p:ph type="body" idx="1"/>
          </p:nvPr>
        </p:nvSpPr>
        <p:spPr>
          <a:xfrm>
            <a:off x="332185" y="1705928"/>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88" name="Google Shape;188;p39"/>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9" name="Google Shape;189;p39"/>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90" name="Google Shape;190;p39"/>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Quote 2 Red">
  <p:cSld name="Quote 2 Red">
    <p:bg>
      <p:bgPr>
        <a:solidFill>
          <a:srgbClr val="E0301E"/>
        </a:solidFill>
        <a:effectLst/>
      </p:bgPr>
    </p:bg>
    <p:spTree>
      <p:nvGrpSpPr>
        <p:cNvPr id="1" name="Shape 191"/>
        <p:cNvGrpSpPr/>
        <p:nvPr/>
      </p:nvGrpSpPr>
      <p:grpSpPr>
        <a:xfrm>
          <a:off x="0" y="0"/>
          <a:ext cx="0" cy="0"/>
          <a:chOff x="0" y="0"/>
          <a:chExt cx="0" cy="0"/>
        </a:xfrm>
      </p:grpSpPr>
      <p:sp>
        <p:nvSpPr>
          <p:cNvPr id="192" name="Google Shape;192;p40"/>
          <p:cNvSpPr txBox="1">
            <a:spLocks noGrp="1"/>
          </p:cNvSpPr>
          <p:nvPr>
            <p:ph type="body" idx="1"/>
          </p:nvPr>
        </p:nvSpPr>
        <p:spPr>
          <a:xfrm>
            <a:off x="332185" y="1705928"/>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93" name="Google Shape;193;p40"/>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4" name="Google Shape;194;p4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40"/>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Quote 2 Rose">
  <p:cSld name="Quote 2 Rose">
    <p:bg>
      <p:bgPr>
        <a:solidFill>
          <a:srgbClr val="D93954"/>
        </a:solidFill>
        <a:effectLst/>
      </p:bgPr>
    </p:bg>
    <p:spTree>
      <p:nvGrpSpPr>
        <p:cNvPr id="1" name="Shape 196"/>
        <p:cNvGrpSpPr/>
        <p:nvPr/>
      </p:nvGrpSpPr>
      <p:grpSpPr>
        <a:xfrm>
          <a:off x="0" y="0"/>
          <a:ext cx="0" cy="0"/>
          <a:chOff x="0" y="0"/>
          <a:chExt cx="0" cy="0"/>
        </a:xfrm>
      </p:grpSpPr>
      <p:sp>
        <p:nvSpPr>
          <p:cNvPr id="197" name="Google Shape;197;p41"/>
          <p:cNvSpPr txBox="1">
            <a:spLocks noGrp="1"/>
          </p:cNvSpPr>
          <p:nvPr>
            <p:ph type="body" idx="1"/>
          </p:nvPr>
        </p:nvSpPr>
        <p:spPr>
          <a:xfrm>
            <a:off x="332185" y="1705928"/>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98" name="Google Shape;198;p41"/>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9" name="Google Shape;199;p4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0" name="Google Shape;200;p41"/>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Quote 2 Grey">
  <p:cSld name="Quote 2 Grey">
    <p:bg>
      <p:bgPr>
        <a:solidFill>
          <a:srgbClr val="464646"/>
        </a:solidFill>
        <a:effectLst/>
      </p:bgPr>
    </p:bg>
    <p:spTree>
      <p:nvGrpSpPr>
        <p:cNvPr id="1" name="Shape 201"/>
        <p:cNvGrpSpPr/>
        <p:nvPr/>
      </p:nvGrpSpPr>
      <p:grpSpPr>
        <a:xfrm>
          <a:off x="0" y="0"/>
          <a:ext cx="0" cy="0"/>
          <a:chOff x="0" y="0"/>
          <a:chExt cx="0" cy="0"/>
        </a:xfrm>
      </p:grpSpPr>
      <p:sp>
        <p:nvSpPr>
          <p:cNvPr id="202" name="Google Shape;202;p42"/>
          <p:cNvSpPr txBox="1">
            <a:spLocks noGrp="1"/>
          </p:cNvSpPr>
          <p:nvPr>
            <p:ph type="body" idx="1"/>
          </p:nvPr>
        </p:nvSpPr>
        <p:spPr>
          <a:xfrm>
            <a:off x="332185" y="1705928"/>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03" name="Google Shape;203;p42"/>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04" name="Google Shape;204;p42"/>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5" name="Google Shape;205;p42"/>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1 Grey">
  <p:cSld name="Title Slide 1 Grey">
    <p:spTree>
      <p:nvGrpSpPr>
        <p:cNvPr id="1" name="Shape 70"/>
        <p:cNvGrpSpPr/>
        <p:nvPr/>
      </p:nvGrpSpPr>
      <p:grpSpPr>
        <a:xfrm>
          <a:off x="0" y="0"/>
          <a:ext cx="0" cy="0"/>
          <a:chOff x="0" y="0"/>
          <a:chExt cx="0" cy="0"/>
        </a:xfrm>
      </p:grpSpPr>
      <p:sp>
        <p:nvSpPr>
          <p:cNvPr id="71" name="Google Shape;71;p16"/>
          <p:cNvSpPr/>
          <p:nvPr/>
        </p:nvSpPr>
        <p:spPr>
          <a:xfrm>
            <a:off x="0" y="0"/>
            <a:ext cx="6072300" cy="25719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16"/>
          <p:cNvSpPr/>
          <p:nvPr/>
        </p:nvSpPr>
        <p:spPr>
          <a:xfrm>
            <a:off x="0" y="2571750"/>
            <a:ext cx="6072300" cy="857400"/>
          </a:xfrm>
          <a:prstGeom prst="rect">
            <a:avLst/>
          </a:prstGeom>
          <a:solidFill>
            <a:srgbClr val="4646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 name="Google Shape;73;p16"/>
          <p:cNvSpPr/>
          <p:nvPr/>
        </p:nvSpPr>
        <p:spPr>
          <a:xfrm>
            <a:off x="6072188" y="0"/>
            <a:ext cx="3071700" cy="25719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 name="Google Shape;74;p16"/>
          <p:cNvSpPr txBox="1">
            <a:spLocks noGrp="1"/>
          </p:cNvSpPr>
          <p:nvPr>
            <p:ph type="ctrTitle"/>
          </p:nvPr>
        </p:nvSpPr>
        <p:spPr>
          <a:xfrm>
            <a:off x="332184" y="321469"/>
            <a:ext cx="5563800" cy="19887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45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75" name="Google Shape;75;p16"/>
          <p:cNvSpPr txBox="1">
            <a:spLocks noGrp="1"/>
          </p:cNvSpPr>
          <p:nvPr>
            <p:ph type="subTitle" idx="1"/>
          </p:nvPr>
        </p:nvSpPr>
        <p:spPr>
          <a:xfrm>
            <a:off x="332185" y="2811780"/>
            <a:ext cx="41082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pic>
        <p:nvPicPr>
          <p:cNvPr id="76" name="Google Shape;76;p16"/>
          <p:cNvPicPr preferRelativeResize="0"/>
          <p:nvPr/>
        </p:nvPicPr>
        <p:blipFill rotWithShape="1">
          <a:blip r:embed="rId2">
            <a:alphaModFix/>
          </a:blip>
          <a:srcRect/>
          <a:stretch/>
        </p:blipFill>
        <p:spPr>
          <a:xfrm>
            <a:off x="138854" y="3998214"/>
            <a:ext cx="1227583" cy="101339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206"/>
        <p:cNvGrpSpPr/>
        <p:nvPr/>
      </p:nvGrpSpPr>
      <p:grpSpPr>
        <a:xfrm>
          <a:off x="0" y="0"/>
          <a:ext cx="0" cy="0"/>
          <a:chOff x="0" y="0"/>
          <a:chExt cx="0" cy="0"/>
        </a:xfrm>
      </p:grpSpPr>
      <p:sp>
        <p:nvSpPr>
          <p:cNvPr id="207" name="Google Shape;207;p43"/>
          <p:cNvSpPr txBox="1">
            <a:spLocks noGrp="1"/>
          </p:cNvSpPr>
          <p:nvPr>
            <p:ph type="body" idx="1"/>
          </p:nvPr>
        </p:nvSpPr>
        <p:spPr>
          <a:xfrm>
            <a:off x="332185" y="1705928"/>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dk1"/>
              </a:buClr>
              <a:buSzPts val="2900"/>
              <a:buFont typeface="Arial"/>
              <a:buNone/>
              <a:defRPr sz="2900" b="0" i="0" u="none" strike="noStrike" cap="none">
                <a:solidFill>
                  <a:schemeClr val="dk1"/>
                </a:solidFill>
                <a:latin typeface="Georgia"/>
                <a:ea typeface="Georgia"/>
                <a:cs typeface="Georgia"/>
                <a:sym typeface="Georgia"/>
              </a:defRPr>
            </a:lvl1pPr>
            <a:lvl2pPr marL="914400" marR="0" lvl="1" indent="-228600" algn="l">
              <a:lnSpc>
                <a:spcPct val="100000"/>
              </a:lnSpc>
              <a:spcBef>
                <a:spcPts val="23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2pPr>
            <a:lvl3pPr marL="1371600" marR="0" lvl="2"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08" name="Google Shape;208;p43"/>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09" name="Google Shape;209;p4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0"/>
        <p:cNvGrpSpPr/>
        <p:nvPr/>
      </p:nvGrpSpPr>
      <p:grpSpPr>
        <a:xfrm>
          <a:off x="0" y="0"/>
          <a:ext cx="0" cy="0"/>
          <a:chOff x="0" y="0"/>
          <a:chExt cx="0" cy="0"/>
        </a:xfrm>
      </p:grpSpPr>
      <p:sp>
        <p:nvSpPr>
          <p:cNvPr id="211" name="Google Shape;211;p44"/>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12" name="Google Shape;212;p44"/>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13" name="Google Shape;213;p4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 Subtitle">
  <p:cSld name="Title and Content - Subtitle">
    <p:spTree>
      <p:nvGrpSpPr>
        <p:cNvPr id="1" name="Shape 214"/>
        <p:cNvGrpSpPr/>
        <p:nvPr/>
      </p:nvGrpSpPr>
      <p:grpSpPr>
        <a:xfrm>
          <a:off x="0" y="0"/>
          <a:ext cx="0" cy="0"/>
          <a:chOff x="0" y="0"/>
          <a:chExt cx="0" cy="0"/>
        </a:xfrm>
      </p:grpSpPr>
      <p:sp>
        <p:nvSpPr>
          <p:cNvPr id="215" name="Google Shape;215;p45"/>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16" name="Google Shape;216;p45"/>
          <p:cNvSpPr txBox="1">
            <a:spLocks noGrp="1"/>
          </p:cNvSpPr>
          <p:nvPr>
            <p:ph type="body" idx="1"/>
          </p:nvPr>
        </p:nvSpPr>
        <p:spPr>
          <a:xfrm>
            <a:off x="332185" y="1577579"/>
            <a:ext cx="55638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17" name="Google Shape;217;p45"/>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8" name="Google Shape;218;p45"/>
          <p:cNvSpPr txBox="1">
            <a:spLocks noGrp="1"/>
          </p:cNvSpPr>
          <p:nvPr>
            <p:ph type="subTitle" idx="2"/>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Content">
  <p:cSld name="One Column Content">
    <p:spTree>
      <p:nvGrpSpPr>
        <p:cNvPr id="1" name="Shape 219"/>
        <p:cNvGrpSpPr/>
        <p:nvPr/>
      </p:nvGrpSpPr>
      <p:grpSpPr>
        <a:xfrm>
          <a:off x="0" y="0"/>
          <a:ext cx="0" cy="0"/>
          <a:chOff x="0" y="0"/>
          <a:chExt cx="0" cy="0"/>
        </a:xfrm>
      </p:grpSpPr>
      <p:sp>
        <p:nvSpPr>
          <p:cNvPr id="220" name="Google Shape;220;p46"/>
          <p:cNvSpPr txBox="1">
            <a:spLocks noGrp="1"/>
          </p:cNvSpPr>
          <p:nvPr>
            <p:ph type="body" idx="1"/>
          </p:nvPr>
        </p:nvSpPr>
        <p:spPr>
          <a:xfrm>
            <a:off x="332185"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21" name="Google Shape;221;p46"/>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22" name="Google Shape;222;p4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3"/>
        <p:cNvGrpSpPr/>
        <p:nvPr/>
      </p:nvGrpSpPr>
      <p:grpSpPr>
        <a:xfrm>
          <a:off x="0" y="0"/>
          <a:ext cx="0" cy="0"/>
          <a:chOff x="0" y="0"/>
          <a:chExt cx="0" cy="0"/>
        </a:xfrm>
      </p:grpSpPr>
      <p:sp>
        <p:nvSpPr>
          <p:cNvPr id="224" name="Google Shape;224;p47"/>
          <p:cNvSpPr txBox="1">
            <a:spLocks noGrp="1"/>
          </p:cNvSpPr>
          <p:nvPr>
            <p:ph type="body" idx="1"/>
          </p:nvPr>
        </p:nvSpPr>
        <p:spPr>
          <a:xfrm>
            <a:off x="332185" y="1577579"/>
            <a:ext cx="4105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25" name="Google Shape;225;p47"/>
          <p:cNvSpPr txBox="1">
            <a:spLocks noGrp="1"/>
          </p:cNvSpPr>
          <p:nvPr>
            <p:ph type="body" idx="2"/>
          </p:nvPr>
        </p:nvSpPr>
        <p:spPr>
          <a:xfrm>
            <a:off x="4706541" y="1577579"/>
            <a:ext cx="4105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26" name="Google Shape;226;p47"/>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27" name="Google Shape;227;p4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28"/>
        <p:cNvGrpSpPr/>
        <p:nvPr/>
      </p:nvGrpSpPr>
      <p:grpSpPr>
        <a:xfrm>
          <a:off x="0" y="0"/>
          <a:ext cx="0" cy="0"/>
          <a:chOff x="0" y="0"/>
          <a:chExt cx="0" cy="0"/>
        </a:xfrm>
      </p:grpSpPr>
      <p:sp>
        <p:nvSpPr>
          <p:cNvPr id="229" name="Google Shape;229;p48"/>
          <p:cNvSpPr txBox="1">
            <a:spLocks noGrp="1"/>
          </p:cNvSpPr>
          <p:nvPr>
            <p:ph type="body" idx="1"/>
          </p:nvPr>
        </p:nvSpPr>
        <p:spPr>
          <a:xfrm>
            <a:off x="332185"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30" name="Google Shape;230;p48"/>
          <p:cNvSpPr txBox="1">
            <a:spLocks noGrp="1"/>
          </p:cNvSpPr>
          <p:nvPr>
            <p:ph type="body" idx="2"/>
          </p:nvPr>
        </p:nvSpPr>
        <p:spPr>
          <a:xfrm>
            <a:off x="3249216"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31" name="Google Shape;231;p48"/>
          <p:cNvSpPr txBox="1">
            <a:spLocks noGrp="1"/>
          </p:cNvSpPr>
          <p:nvPr>
            <p:ph type="body" idx="3"/>
          </p:nvPr>
        </p:nvSpPr>
        <p:spPr>
          <a:xfrm>
            <a:off x="6165057"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32" name="Google Shape;232;p48"/>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33" name="Google Shape;233;p48"/>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234"/>
        <p:cNvGrpSpPr/>
        <p:nvPr/>
      </p:nvGrpSpPr>
      <p:grpSpPr>
        <a:xfrm>
          <a:off x="0" y="0"/>
          <a:ext cx="0" cy="0"/>
          <a:chOff x="0" y="0"/>
          <a:chExt cx="0" cy="0"/>
        </a:xfrm>
      </p:grpSpPr>
      <p:sp>
        <p:nvSpPr>
          <p:cNvPr id="235" name="Google Shape;235;p49"/>
          <p:cNvSpPr txBox="1">
            <a:spLocks noGrp="1"/>
          </p:cNvSpPr>
          <p:nvPr>
            <p:ph type="body" idx="1"/>
          </p:nvPr>
        </p:nvSpPr>
        <p:spPr>
          <a:xfrm>
            <a:off x="332185" y="1577579"/>
            <a:ext cx="19170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36" name="Google Shape;236;p49"/>
          <p:cNvSpPr txBox="1">
            <a:spLocks noGrp="1"/>
          </p:cNvSpPr>
          <p:nvPr>
            <p:ph type="body" idx="2"/>
          </p:nvPr>
        </p:nvSpPr>
        <p:spPr>
          <a:xfrm>
            <a:off x="2520460" y="1577579"/>
            <a:ext cx="19170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37" name="Google Shape;237;p49"/>
          <p:cNvSpPr txBox="1">
            <a:spLocks noGrp="1"/>
          </p:cNvSpPr>
          <p:nvPr>
            <p:ph type="body" idx="3"/>
          </p:nvPr>
        </p:nvSpPr>
        <p:spPr>
          <a:xfrm>
            <a:off x="4706541" y="1577579"/>
            <a:ext cx="19170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38" name="Google Shape;238;p49"/>
          <p:cNvSpPr txBox="1">
            <a:spLocks noGrp="1"/>
          </p:cNvSpPr>
          <p:nvPr>
            <p:ph type="body" idx="4"/>
          </p:nvPr>
        </p:nvSpPr>
        <p:spPr>
          <a:xfrm>
            <a:off x="6892623" y="1577579"/>
            <a:ext cx="19170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39" name="Google Shape;239;p49"/>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40" name="Google Shape;240;p49"/>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ive Content">
  <p:cSld name="Five Content">
    <p:spTree>
      <p:nvGrpSpPr>
        <p:cNvPr id="1" name="Shape 241"/>
        <p:cNvGrpSpPr/>
        <p:nvPr/>
      </p:nvGrpSpPr>
      <p:grpSpPr>
        <a:xfrm>
          <a:off x="0" y="0"/>
          <a:ext cx="0" cy="0"/>
          <a:chOff x="0" y="0"/>
          <a:chExt cx="0" cy="0"/>
        </a:xfrm>
      </p:grpSpPr>
      <p:sp>
        <p:nvSpPr>
          <p:cNvPr id="242" name="Google Shape;242;p50"/>
          <p:cNvSpPr txBox="1">
            <a:spLocks noGrp="1"/>
          </p:cNvSpPr>
          <p:nvPr>
            <p:ph type="body" idx="1"/>
          </p:nvPr>
        </p:nvSpPr>
        <p:spPr>
          <a:xfrm>
            <a:off x="332185" y="1577579"/>
            <a:ext cx="1479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43" name="Google Shape;243;p50"/>
          <p:cNvSpPr txBox="1">
            <a:spLocks noGrp="1"/>
          </p:cNvSpPr>
          <p:nvPr>
            <p:ph type="body" idx="2"/>
          </p:nvPr>
        </p:nvSpPr>
        <p:spPr>
          <a:xfrm>
            <a:off x="2082784" y="1577579"/>
            <a:ext cx="1479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44" name="Google Shape;244;p50"/>
          <p:cNvSpPr txBox="1">
            <a:spLocks noGrp="1"/>
          </p:cNvSpPr>
          <p:nvPr>
            <p:ph type="body" idx="3"/>
          </p:nvPr>
        </p:nvSpPr>
        <p:spPr>
          <a:xfrm>
            <a:off x="3833383" y="1577579"/>
            <a:ext cx="1479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45" name="Google Shape;245;p50"/>
          <p:cNvSpPr txBox="1">
            <a:spLocks noGrp="1"/>
          </p:cNvSpPr>
          <p:nvPr>
            <p:ph type="body" idx="4"/>
          </p:nvPr>
        </p:nvSpPr>
        <p:spPr>
          <a:xfrm>
            <a:off x="5583982" y="1577579"/>
            <a:ext cx="1479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46" name="Google Shape;246;p50"/>
          <p:cNvSpPr txBox="1">
            <a:spLocks noGrp="1"/>
          </p:cNvSpPr>
          <p:nvPr>
            <p:ph type="body" idx="5"/>
          </p:nvPr>
        </p:nvSpPr>
        <p:spPr>
          <a:xfrm>
            <a:off x="7334582" y="1577579"/>
            <a:ext cx="1479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47" name="Google Shape;247;p5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48" name="Google Shape;248;p5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ull Content">
  <p:cSld name="Title and Full Content">
    <p:spTree>
      <p:nvGrpSpPr>
        <p:cNvPr id="1" name="Shape 249"/>
        <p:cNvGrpSpPr/>
        <p:nvPr/>
      </p:nvGrpSpPr>
      <p:grpSpPr>
        <a:xfrm>
          <a:off x="0" y="0"/>
          <a:ext cx="0" cy="0"/>
          <a:chOff x="0" y="0"/>
          <a:chExt cx="0" cy="0"/>
        </a:xfrm>
      </p:grpSpPr>
      <p:sp>
        <p:nvSpPr>
          <p:cNvPr id="250" name="Google Shape;250;p51"/>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51" name="Google Shape;251;p51"/>
          <p:cNvSpPr txBox="1">
            <a:spLocks noGrp="1"/>
          </p:cNvSpPr>
          <p:nvPr>
            <p:ph type="body" idx="1"/>
          </p:nvPr>
        </p:nvSpPr>
        <p:spPr>
          <a:xfrm>
            <a:off x="332185" y="1577340"/>
            <a:ext cx="84795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52" name="Google Shape;252;p5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Section Header Rose">
  <p:cSld name="Section Header Rose">
    <p:bg>
      <p:bgPr>
        <a:solidFill>
          <a:srgbClr val="D93954"/>
        </a:solidFill>
        <a:effectLst/>
      </p:bgPr>
    </p:bg>
    <p:spTree>
      <p:nvGrpSpPr>
        <p:cNvPr id="1" name="Shape 253"/>
        <p:cNvGrpSpPr/>
        <p:nvPr/>
      </p:nvGrpSpPr>
      <p:grpSpPr>
        <a:xfrm>
          <a:off x="0" y="0"/>
          <a:ext cx="0" cy="0"/>
          <a:chOff x="0" y="0"/>
          <a:chExt cx="0" cy="0"/>
        </a:xfrm>
      </p:grpSpPr>
      <p:sp>
        <p:nvSpPr>
          <p:cNvPr id="254" name="Google Shape;254;p5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55" name="Google Shape;255;p5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1 Dark Grey">
  <p:cSld name="Title Slide 1 Dark Grey">
    <p:spTree>
      <p:nvGrpSpPr>
        <p:cNvPr id="1" name="Shape 77"/>
        <p:cNvGrpSpPr/>
        <p:nvPr/>
      </p:nvGrpSpPr>
      <p:grpSpPr>
        <a:xfrm>
          <a:off x="0" y="0"/>
          <a:ext cx="0" cy="0"/>
          <a:chOff x="0" y="0"/>
          <a:chExt cx="0" cy="0"/>
        </a:xfrm>
      </p:grpSpPr>
      <p:sp>
        <p:nvSpPr>
          <p:cNvPr id="78" name="Google Shape;78;p17"/>
          <p:cNvSpPr/>
          <p:nvPr/>
        </p:nvSpPr>
        <p:spPr>
          <a:xfrm>
            <a:off x="0" y="0"/>
            <a:ext cx="6072300" cy="2571900"/>
          </a:xfrm>
          <a:prstGeom prst="rect">
            <a:avLst/>
          </a:prstGeom>
          <a:solidFill>
            <a:srgbClr val="4646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 name="Google Shape;79;p17"/>
          <p:cNvSpPr/>
          <p:nvPr/>
        </p:nvSpPr>
        <p:spPr>
          <a:xfrm>
            <a:off x="0" y="2571750"/>
            <a:ext cx="6072300" cy="8574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80" name="Google Shape;80;p17"/>
          <p:cNvSpPr/>
          <p:nvPr/>
        </p:nvSpPr>
        <p:spPr>
          <a:xfrm>
            <a:off x="6072188" y="0"/>
            <a:ext cx="3071700" cy="25719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p17"/>
          <p:cNvSpPr txBox="1">
            <a:spLocks noGrp="1"/>
          </p:cNvSpPr>
          <p:nvPr>
            <p:ph type="ctrTitle"/>
          </p:nvPr>
        </p:nvSpPr>
        <p:spPr>
          <a:xfrm>
            <a:off x="332184" y="321469"/>
            <a:ext cx="5563800" cy="19887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45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82" name="Google Shape;82;p17"/>
          <p:cNvSpPr txBox="1">
            <a:spLocks noGrp="1"/>
          </p:cNvSpPr>
          <p:nvPr>
            <p:ph type="subTitle" idx="1"/>
          </p:nvPr>
        </p:nvSpPr>
        <p:spPr>
          <a:xfrm>
            <a:off x="332185" y="2811780"/>
            <a:ext cx="41055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pic>
        <p:nvPicPr>
          <p:cNvPr id="83" name="Google Shape;83;p17"/>
          <p:cNvPicPr preferRelativeResize="0"/>
          <p:nvPr/>
        </p:nvPicPr>
        <p:blipFill rotWithShape="1">
          <a:blip r:embed="rId2">
            <a:alphaModFix/>
          </a:blip>
          <a:srcRect/>
          <a:stretch/>
        </p:blipFill>
        <p:spPr>
          <a:xfrm>
            <a:off x="138854" y="3998214"/>
            <a:ext cx="1227583" cy="101339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Image">
  <p:cSld name="Content and Image">
    <p:spTree>
      <p:nvGrpSpPr>
        <p:cNvPr id="1" name="Shape 256"/>
        <p:cNvGrpSpPr/>
        <p:nvPr/>
      </p:nvGrpSpPr>
      <p:grpSpPr>
        <a:xfrm>
          <a:off x="0" y="0"/>
          <a:ext cx="0" cy="0"/>
          <a:chOff x="0" y="0"/>
          <a:chExt cx="0" cy="0"/>
        </a:xfrm>
      </p:grpSpPr>
      <p:sp>
        <p:nvSpPr>
          <p:cNvPr id="257" name="Google Shape;257;p53"/>
          <p:cNvSpPr/>
          <p:nvPr/>
        </p:nvSpPr>
        <p:spPr>
          <a:xfrm>
            <a:off x="4572000" y="0"/>
            <a:ext cx="4572000" cy="51435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58" name="Google Shape;258;p53"/>
          <p:cNvSpPr txBox="1">
            <a:spLocks noGrp="1"/>
          </p:cNvSpPr>
          <p:nvPr>
            <p:ph type="body" idx="1"/>
          </p:nvPr>
        </p:nvSpPr>
        <p:spPr>
          <a:xfrm>
            <a:off x="332185" y="1577579"/>
            <a:ext cx="3988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59" name="Google Shape;259;p53"/>
          <p:cNvSpPr txBox="1">
            <a:spLocks noGrp="1"/>
          </p:cNvSpPr>
          <p:nvPr>
            <p:ph type="title"/>
          </p:nvPr>
        </p:nvSpPr>
        <p:spPr>
          <a:xfrm>
            <a:off x="332185" y="324000"/>
            <a:ext cx="3988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60" name="Google Shape;260;p5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ree Images">
  <p:cSld name="Three Images">
    <p:spTree>
      <p:nvGrpSpPr>
        <p:cNvPr id="1" name="Shape 261"/>
        <p:cNvGrpSpPr/>
        <p:nvPr/>
      </p:nvGrpSpPr>
      <p:grpSpPr>
        <a:xfrm>
          <a:off x="0" y="0"/>
          <a:ext cx="0" cy="0"/>
          <a:chOff x="0" y="0"/>
          <a:chExt cx="0" cy="0"/>
        </a:xfrm>
      </p:grpSpPr>
      <p:sp>
        <p:nvSpPr>
          <p:cNvPr id="262" name="Google Shape;262;p54"/>
          <p:cNvSpPr/>
          <p:nvPr/>
        </p:nvSpPr>
        <p:spPr>
          <a:xfrm>
            <a:off x="332183" y="1575197"/>
            <a:ext cx="2646600" cy="22632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63" name="Google Shape;263;p54"/>
          <p:cNvSpPr/>
          <p:nvPr/>
        </p:nvSpPr>
        <p:spPr>
          <a:xfrm>
            <a:off x="3248620" y="1575197"/>
            <a:ext cx="2646600" cy="22632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64" name="Google Shape;264;p54"/>
          <p:cNvSpPr/>
          <p:nvPr/>
        </p:nvSpPr>
        <p:spPr>
          <a:xfrm>
            <a:off x="6165056" y="1575197"/>
            <a:ext cx="2646600" cy="22632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65" name="Google Shape;265;p54"/>
          <p:cNvSpPr txBox="1">
            <a:spLocks noGrp="1"/>
          </p:cNvSpPr>
          <p:nvPr>
            <p:ph type="body" idx="1"/>
          </p:nvPr>
        </p:nvSpPr>
        <p:spPr>
          <a:xfrm>
            <a:off x="332185" y="3960019"/>
            <a:ext cx="2646600" cy="6693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66" name="Google Shape;266;p54"/>
          <p:cNvSpPr txBox="1">
            <a:spLocks noGrp="1"/>
          </p:cNvSpPr>
          <p:nvPr>
            <p:ph type="body" idx="2"/>
          </p:nvPr>
        </p:nvSpPr>
        <p:spPr>
          <a:xfrm>
            <a:off x="3248621" y="3960019"/>
            <a:ext cx="2646600" cy="6693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67" name="Google Shape;267;p54"/>
          <p:cNvSpPr txBox="1">
            <a:spLocks noGrp="1"/>
          </p:cNvSpPr>
          <p:nvPr>
            <p:ph type="body" idx="3"/>
          </p:nvPr>
        </p:nvSpPr>
        <p:spPr>
          <a:xfrm>
            <a:off x="6165057" y="3960019"/>
            <a:ext cx="2646600" cy="6693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68" name="Google Shape;268;p54"/>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69" name="Google Shape;269;p5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0"/>
        <p:cNvGrpSpPr/>
        <p:nvPr/>
      </p:nvGrpSpPr>
      <p:grpSpPr>
        <a:xfrm>
          <a:off x="0" y="0"/>
          <a:ext cx="0" cy="0"/>
          <a:chOff x="0" y="0"/>
          <a:chExt cx="0" cy="0"/>
        </a:xfrm>
      </p:grpSpPr>
      <p:sp>
        <p:nvSpPr>
          <p:cNvPr id="271" name="Google Shape;271;p55"/>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72" name="Google Shape;272;p55"/>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Content Infographic">
  <p:cSld name="Three Content Infographic">
    <p:spTree>
      <p:nvGrpSpPr>
        <p:cNvPr id="1" name="Shape 273"/>
        <p:cNvGrpSpPr/>
        <p:nvPr/>
      </p:nvGrpSpPr>
      <p:grpSpPr>
        <a:xfrm>
          <a:off x="0" y="0"/>
          <a:ext cx="0" cy="0"/>
          <a:chOff x="0" y="0"/>
          <a:chExt cx="0" cy="0"/>
        </a:xfrm>
      </p:grpSpPr>
      <p:sp>
        <p:nvSpPr>
          <p:cNvPr id="274" name="Google Shape;274;p56"/>
          <p:cNvSpPr txBox="1">
            <a:spLocks noGrp="1"/>
          </p:cNvSpPr>
          <p:nvPr>
            <p:ph type="body" idx="1"/>
          </p:nvPr>
        </p:nvSpPr>
        <p:spPr>
          <a:xfrm>
            <a:off x="332185" y="2699657"/>
            <a:ext cx="2646600" cy="19338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75" name="Google Shape;275;p56"/>
          <p:cNvSpPr txBox="1">
            <a:spLocks noGrp="1"/>
          </p:cNvSpPr>
          <p:nvPr>
            <p:ph type="body" idx="2"/>
          </p:nvPr>
        </p:nvSpPr>
        <p:spPr>
          <a:xfrm>
            <a:off x="332185" y="1571625"/>
            <a:ext cx="2646600" cy="100020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0"/>
              </a:spcBef>
              <a:spcAft>
                <a:spcPts val="0"/>
              </a:spcAft>
              <a:buClr>
                <a:schemeClr val="accent3"/>
              </a:buClr>
              <a:buSzPts val="6400"/>
              <a:buFont typeface="Arial"/>
              <a:buNone/>
              <a:defRPr sz="6400" b="0" i="0" u="none" strike="noStrike" cap="none">
                <a:solidFill>
                  <a:schemeClr val="accent3"/>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76" name="Google Shape;276;p56"/>
          <p:cNvSpPr txBox="1">
            <a:spLocks noGrp="1"/>
          </p:cNvSpPr>
          <p:nvPr>
            <p:ph type="body" idx="3"/>
          </p:nvPr>
        </p:nvSpPr>
        <p:spPr>
          <a:xfrm>
            <a:off x="3245643" y="1571625"/>
            <a:ext cx="2650200" cy="100020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0"/>
              </a:spcBef>
              <a:spcAft>
                <a:spcPts val="0"/>
              </a:spcAft>
              <a:buClr>
                <a:schemeClr val="dk2"/>
              </a:buClr>
              <a:buSzPts val="6400"/>
              <a:buFont typeface="Arial"/>
              <a:buNone/>
              <a:defRPr sz="6400" b="0" i="0" u="none" strike="noStrike" cap="none">
                <a:solidFill>
                  <a:schemeClr val="dk2"/>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77" name="Google Shape;277;p56"/>
          <p:cNvSpPr txBox="1">
            <a:spLocks noGrp="1"/>
          </p:cNvSpPr>
          <p:nvPr>
            <p:ph type="body" idx="4"/>
          </p:nvPr>
        </p:nvSpPr>
        <p:spPr>
          <a:xfrm>
            <a:off x="6166929" y="1571625"/>
            <a:ext cx="2646600" cy="100020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0"/>
              </a:spcBef>
              <a:spcAft>
                <a:spcPts val="0"/>
              </a:spcAft>
              <a:buClr>
                <a:schemeClr val="accent1"/>
              </a:buClr>
              <a:buSzPts val="6400"/>
              <a:buFont typeface="Arial"/>
              <a:buNone/>
              <a:defRPr sz="6400" b="0" i="0" u="none" strike="noStrike" cap="none">
                <a:solidFill>
                  <a:schemeClr val="accent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78" name="Google Shape;278;p56"/>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79" name="Google Shape;279;p5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80" name="Google Shape;280;p56"/>
          <p:cNvSpPr txBox="1">
            <a:spLocks noGrp="1"/>
          </p:cNvSpPr>
          <p:nvPr>
            <p:ph type="body" idx="5"/>
          </p:nvPr>
        </p:nvSpPr>
        <p:spPr>
          <a:xfrm>
            <a:off x="3245644" y="2699657"/>
            <a:ext cx="2650200" cy="19338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81" name="Google Shape;281;p56"/>
          <p:cNvSpPr txBox="1">
            <a:spLocks noGrp="1"/>
          </p:cNvSpPr>
          <p:nvPr>
            <p:ph type="body" idx="6"/>
          </p:nvPr>
        </p:nvSpPr>
        <p:spPr>
          <a:xfrm>
            <a:off x="6166929" y="2699657"/>
            <a:ext cx="2646600" cy="19338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nfographic and Chart">
  <p:cSld name="Infographic and Chart">
    <p:spTree>
      <p:nvGrpSpPr>
        <p:cNvPr id="1" name="Shape 282"/>
        <p:cNvGrpSpPr/>
        <p:nvPr/>
      </p:nvGrpSpPr>
      <p:grpSpPr>
        <a:xfrm>
          <a:off x="0" y="0"/>
          <a:ext cx="0" cy="0"/>
          <a:chOff x="0" y="0"/>
          <a:chExt cx="0" cy="0"/>
        </a:xfrm>
      </p:grpSpPr>
      <p:sp>
        <p:nvSpPr>
          <p:cNvPr id="283" name="Google Shape;283;p57"/>
          <p:cNvSpPr/>
          <p:nvPr/>
        </p:nvSpPr>
        <p:spPr>
          <a:xfrm>
            <a:off x="0" y="1577579"/>
            <a:ext cx="2979000" cy="3051600"/>
          </a:xfrm>
          <a:prstGeom prst="rect">
            <a:avLst/>
          </a:prstGeom>
          <a:solidFill>
            <a:srgbClr val="D04A0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4" name="Google Shape;284;p57"/>
          <p:cNvSpPr txBox="1">
            <a:spLocks noGrp="1"/>
          </p:cNvSpPr>
          <p:nvPr>
            <p:ph type="body" idx="1"/>
          </p:nvPr>
        </p:nvSpPr>
        <p:spPr>
          <a:xfrm>
            <a:off x="270277" y="1577340"/>
            <a:ext cx="2709000" cy="1302900"/>
          </a:xfrm>
          <a:prstGeom prst="rect">
            <a:avLst/>
          </a:prstGeom>
          <a:noFill/>
          <a:ln>
            <a:noFill/>
          </a:ln>
        </p:spPr>
        <p:txBody>
          <a:bodyPr spcFirstLastPara="1" wrap="square" lIns="0" tIns="0" rIns="0" bIns="0" anchor="t" anchorCtr="0">
            <a:noAutofit/>
          </a:bodyPr>
          <a:lstStyle>
            <a:lvl1pPr marL="457200" marR="0" lvl="0" indent="-228600" algn="l">
              <a:lnSpc>
                <a:spcPct val="80000"/>
              </a:lnSpc>
              <a:spcBef>
                <a:spcPts val="0"/>
              </a:spcBef>
              <a:spcAft>
                <a:spcPts val="0"/>
              </a:spcAft>
              <a:buClr>
                <a:schemeClr val="lt1"/>
              </a:buClr>
              <a:buSzPts val="10200"/>
              <a:buFont typeface="Arial"/>
              <a:buNone/>
              <a:defRPr sz="10200" b="1" i="0" u="none" strike="noStrike" cap="none">
                <a:solidFill>
                  <a:schemeClr val="lt1"/>
                </a:solidFill>
                <a:latin typeface="Arial"/>
                <a:ea typeface="Arial"/>
                <a:cs typeface="Arial"/>
                <a:sym typeface="Arial"/>
              </a:defRPr>
            </a:lvl1pPr>
            <a:lvl2pPr marL="914400" marR="0" lvl="1"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85" name="Google Shape;285;p57"/>
          <p:cNvSpPr txBox="1">
            <a:spLocks noGrp="1"/>
          </p:cNvSpPr>
          <p:nvPr>
            <p:ph type="body" idx="2"/>
          </p:nvPr>
        </p:nvSpPr>
        <p:spPr>
          <a:xfrm>
            <a:off x="332185" y="2948940"/>
            <a:ext cx="2496900" cy="15465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86" name="Google Shape;286;p57"/>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87" name="Google Shape;287;p5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One Column Content Dark">
  <p:cSld name="One Column Content Dark">
    <p:bg>
      <p:bgPr>
        <a:solidFill>
          <a:srgbClr val="464646"/>
        </a:solidFill>
        <a:effectLst/>
      </p:bgPr>
    </p:bg>
    <p:spTree>
      <p:nvGrpSpPr>
        <p:cNvPr id="1" name="Shape 288"/>
        <p:cNvGrpSpPr/>
        <p:nvPr/>
      </p:nvGrpSpPr>
      <p:grpSpPr>
        <a:xfrm>
          <a:off x="0" y="0"/>
          <a:ext cx="0" cy="0"/>
          <a:chOff x="0" y="0"/>
          <a:chExt cx="0" cy="0"/>
        </a:xfrm>
      </p:grpSpPr>
      <p:sp>
        <p:nvSpPr>
          <p:cNvPr id="289" name="Google Shape;289;p58"/>
          <p:cNvSpPr txBox="1">
            <a:spLocks noGrp="1"/>
          </p:cNvSpPr>
          <p:nvPr>
            <p:ph type="body" idx="1"/>
          </p:nvPr>
        </p:nvSpPr>
        <p:spPr>
          <a:xfrm>
            <a:off x="332185"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1pPr>
            <a:lvl2pPr marL="914400" marR="0" lvl="1"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6pPr>
            <a:lvl7pPr marL="3200400" marR="0" lvl="6"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7pPr>
            <a:lvl8pPr marL="3657600" marR="0" lvl="7"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8pPr>
            <a:lvl9pPr marL="4114800" marR="0" lvl="8" indent="-304800" algn="l">
              <a:lnSpc>
                <a:spcPct val="100000"/>
              </a:lnSpc>
              <a:spcBef>
                <a:spcPts val="500"/>
              </a:spcBef>
              <a:spcAft>
                <a:spcPts val="500"/>
              </a:spcAft>
              <a:buClr>
                <a:schemeClr val="lt1"/>
              </a:buClr>
              <a:buSzPts val="1200"/>
              <a:buFont typeface="Arial"/>
              <a:buChar char="•"/>
              <a:defRPr sz="1200" b="0" i="0" u="none" strike="noStrike" cap="none">
                <a:solidFill>
                  <a:schemeClr val="lt1"/>
                </a:solidFill>
                <a:latin typeface="Arial"/>
                <a:ea typeface="Arial"/>
                <a:cs typeface="Arial"/>
                <a:sym typeface="Arial"/>
              </a:defRPr>
            </a:lvl9pPr>
          </a:lstStyle>
          <a:p>
            <a:endParaRPr/>
          </a:p>
        </p:txBody>
      </p:sp>
      <p:sp>
        <p:nvSpPr>
          <p:cNvPr id="290" name="Google Shape;290;p58"/>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2400"/>
              <a:buFont typeface="Georgia"/>
              <a:buNone/>
              <a:defRPr sz="24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91" name="Google Shape;291;p58"/>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92" name="Google Shape;292;p58"/>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Title and Chart Dark">
  <p:cSld name="Title and Chart Dark">
    <p:bg>
      <p:bgPr>
        <a:solidFill>
          <a:srgbClr val="464646"/>
        </a:solidFill>
        <a:effectLst/>
      </p:bgPr>
    </p:bg>
    <p:spTree>
      <p:nvGrpSpPr>
        <p:cNvPr id="1" name="Shape 293"/>
        <p:cNvGrpSpPr/>
        <p:nvPr/>
      </p:nvGrpSpPr>
      <p:grpSpPr>
        <a:xfrm>
          <a:off x="0" y="0"/>
          <a:ext cx="0" cy="0"/>
          <a:chOff x="0" y="0"/>
          <a:chExt cx="0" cy="0"/>
        </a:xfrm>
      </p:grpSpPr>
      <p:sp>
        <p:nvSpPr>
          <p:cNvPr id="294" name="Google Shape;294;p59"/>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2400"/>
              <a:buFont typeface="Georgia"/>
              <a:buNone/>
              <a:defRPr sz="24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95" name="Google Shape;295;p59"/>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96" name="Google Shape;296;p59"/>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Column Chart">
  <p:cSld name="One Column Chart">
    <p:spTree>
      <p:nvGrpSpPr>
        <p:cNvPr id="1" name="Shape 297"/>
        <p:cNvGrpSpPr/>
        <p:nvPr/>
      </p:nvGrpSpPr>
      <p:grpSpPr>
        <a:xfrm>
          <a:off x="0" y="0"/>
          <a:ext cx="0" cy="0"/>
          <a:chOff x="0" y="0"/>
          <a:chExt cx="0" cy="0"/>
        </a:xfrm>
      </p:grpSpPr>
      <p:sp>
        <p:nvSpPr>
          <p:cNvPr id="298" name="Google Shape;298;p60"/>
          <p:cNvSpPr txBox="1">
            <a:spLocks noGrp="1"/>
          </p:cNvSpPr>
          <p:nvPr>
            <p:ph type="body" idx="1"/>
          </p:nvPr>
        </p:nvSpPr>
        <p:spPr>
          <a:xfrm>
            <a:off x="332185"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99" name="Google Shape;299;p6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00" name="Google Shape;300;p6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One Column Chart Dark">
  <p:cSld name="One Column Chart Dark">
    <p:bg>
      <p:bgPr>
        <a:solidFill>
          <a:srgbClr val="464646"/>
        </a:solidFill>
        <a:effectLst/>
      </p:bgPr>
    </p:bg>
    <p:spTree>
      <p:nvGrpSpPr>
        <p:cNvPr id="1" name="Shape 301"/>
        <p:cNvGrpSpPr/>
        <p:nvPr/>
      </p:nvGrpSpPr>
      <p:grpSpPr>
        <a:xfrm>
          <a:off x="0" y="0"/>
          <a:ext cx="0" cy="0"/>
          <a:chOff x="0" y="0"/>
          <a:chExt cx="0" cy="0"/>
        </a:xfrm>
      </p:grpSpPr>
      <p:sp>
        <p:nvSpPr>
          <p:cNvPr id="302" name="Google Shape;302;p61"/>
          <p:cNvSpPr txBox="1">
            <a:spLocks noGrp="1"/>
          </p:cNvSpPr>
          <p:nvPr>
            <p:ph type="body" idx="1"/>
          </p:nvPr>
        </p:nvSpPr>
        <p:spPr>
          <a:xfrm>
            <a:off x="332185"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1pPr>
            <a:lvl2pPr marL="914400" marR="0" lvl="1"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6pPr>
            <a:lvl7pPr marL="3200400" marR="0" lvl="6"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7pPr>
            <a:lvl8pPr marL="3657600" marR="0" lvl="7" indent="-304800" algn="l">
              <a:lnSpc>
                <a:spcPct val="10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8pPr>
            <a:lvl9pPr marL="4114800" marR="0" lvl="8" indent="-304800" algn="l">
              <a:lnSpc>
                <a:spcPct val="100000"/>
              </a:lnSpc>
              <a:spcBef>
                <a:spcPts val="500"/>
              </a:spcBef>
              <a:spcAft>
                <a:spcPts val="500"/>
              </a:spcAft>
              <a:buClr>
                <a:schemeClr val="lt1"/>
              </a:buClr>
              <a:buSzPts val="1200"/>
              <a:buFont typeface="Arial"/>
              <a:buChar char="•"/>
              <a:defRPr sz="1200" b="0" i="0" u="none" strike="noStrike" cap="none">
                <a:solidFill>
                  <a:schemeClr val="lt1"/>
                </a:solidFill>
                <a:latin typeface="Arial"/>
                <a:ea typeface="Arial"/>
                <a:cs typeface="Arial"/>
                <a:sym typeface="Arial"/>
              </a:defRPr>
            </a:lvl9pPr>
          </a:lstStyle>
          <a:p>
            <a:endParaRPr/>
          </a:p>
        </p:txBody>
      </p:sp>
      <p:sp>
        <p:nvSpPr>
          <p:cNvPr id="303" name="Google Shape;303;p61"/>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2400"/>
              <a:buFont typeface="Georgia"/>
              <a:buNone/>
              <a:defRPr sz="24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04" name="Google Shape;304;p6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05" name="Google Shape;305;p61"/>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Four Text Boxes for Icons">
  <p:cSld name="Four Text Boxes for Icons">
    <p:spTree>
      <p:nvGrpSpPr>
        <p:cNvPr id="1" name="Shape 306"/>
        <p:cNvGrpSpPr/>
        <p:nvPr/>
      </p:nvGrpSpPr>
      <p:grpSpPr>
        <a:xfrm>
          <a:off x="0" y="0"/>
          <a:ext cx="0" cy="0"/>
          <a:chOff x="0" y="0"/>
          <a:chExt cx="0" cy="0"/>
        </a:xfrm>
      </p:grpSpPr>
      <p:sp>
        <p:nvSpPr>
          <p:cNvPr id="307" name="Google Shape;307;p62"/>
          <p:cNvSpPr txBox="1">
            <a:spLocks noGrp="1"/>
          </p:cNvSpPr>
          <p:nvPr>
            <p:ph type="body" idx="1"/>
          </p:nvPr>
        </p:nvSpPr>
        <p:spPr>
          <a:xfrm>
            <a:off x="332185"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08" name="Google Shape;308;p62"/>
          <p:cNvSpPr txBox="1">
            <a:spLocks noGrp="1"/>
          </p:cNvSpPr>
          <p:nvPr>
            <p:ph type="body" idx="2"/>
          </p:nvPr>
        </p:nvSpPr>
        <p:spPr>
          <a:xfrm>
            <a:off x="2519728"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09" name="Google Shape;309;p62"/>
          <p:cNvSpPr txBox="1">
            <a:spLocks noGrp="1"/>
          </p:cNvSpPr>
          <p:nvPr>
            <p:ph type="body" idx="3"/>
          </p:nvPr>
        </p:nvSpPr>
        <p:spPr>
          <a:xfrm>
            <a:off x="4707272"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10" name="Google Shape;310;p62"/>
          <p:cNvSpPr txBox="1">
            <a:spLocks noGrp="1"/>
          </p:cNvSpPr>
          <p:nvPr>
            <p:ph type="body" idx="4"/>
          </p:nvPr>
        </p:nvSpPr>
        <p:spPr>
          <a:xfrm>
            <a:off x="6894816"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11" name="Google Shape;311;p62"/>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12" name="Google Shape;312;p62"/>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All Grey">
  <p:cSld name="Title Slide All Grey">
    <p:bg>
      <p:bgPr>
        <a:solidFill>
          <a:srgbClr val="464646"/>
        </a:solidFill>
        <a:effectLst/>
      </p:bgPr>
    </p:bg>
    <p:spTree>
      <p:nvGrpSpPr>
        <p:cNvPr id="1" name="Shape 84"/>
        <p:cNvGrpSpPr/>
        <p:nvPr/>
      </p:nvGrpSpPr>
      <p:grpSpPr>
        <a:xfrm>
          <a:off x="0" y="0"/>
          <a:ext cx="0" cy="0"/>
          <a:chOff x="0" y="0"/>
          <a:chExt cx="0" cy="0"/>
        </a:xfrm>
      </p:grpSpPr>
      <p:sp>
        <p:nvSpPr>
          <p:cNvPr id="85" name="Google Shape;85;p18"/>
          <p:cNvSpPr txBox="1">
            <a:spLocks noGrp="1"/>
          </p:cNvSpPr>
          <p:nvPr>
            <p:ph type="ctrTitle"/>
          </p:nvPr>
        </p:nvSpPr>
        <p:spPr>
          <a:xfrm>
            <a:off x="332184" y="321469"/>
            <a:ext cx="5563800" cy="19887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45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86" name="Google Shape;86;p18"/>
          <p:cNvSpPr txBox="1">
            <a:spLocks noGrp="1"/>
          </p:cNvSpPr>
          <p:nvPr>
            <p:ph type="subTitle" idx="1"/>
          </p:nvPr>
        </p:nvSpPr>
        <p:spPr>
          <a:xfrm>
            <a:off x="332185" y="2811780"/>
            <a:ext cx="41055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pic>
        <p:nvPicPr>
          <p:cNvPr id="87" name="Google Shape;87;p18"/>
          <p:cNvPicPr preferRelativeResize="0"/>
          <p:nvPr/>
        </p:nvPicPr>
        <p:blipFill rotWithShape="1">
          <a:blip r:embed="rId2">
            <a:alphaModFix/>
          </a:blip>
          <a:srcRect/>
          <a:stretch/>
        </p:blipFill>
        <p:spPr>
          <a:xfrm>
            <a:off x="138854" y="3998214"/>
            <a:ext cx="1227583" cy="101338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Four Team Images">
  <p:cSld name="Four Team Images">
    <p:spTree>
      <p:nvGrpSpPr>
        <p:cNvPr id="1" name="Shape 313"/>
        <p:cNvGrpSpPr/>
        <p:nvPr/>
      </p:nvGrpSpPr>
      <p:grpSpPr>
        <a:xfrm>
          <a:off x="0" y="0"/>
          <a:ext cx="0" cy="0"/>
          <a:chOff x="0" y="0"/>
          <a:chExt cx="0" cy="0"/>
        </a:xfrm>
      </p:grpSpPr>
      <p:sp>
        <p:nvSpPr>
          <p:cNvPr id="314" name="Google Shape;314;p63"/>
          <p:cNvSpPr/>
          <p:nvPr/>
        </p:nvSpPr>
        <p:spPr>
          <a:xfrm>
            <a:off x="332184" y="1575197"/>
            <a:ext cx="994500" cy="9966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15" name="Google Shape;315;p63"/>
          <p:cNvSpPr/>
          <p:nvPr/>
        </p:nvSpPr>
        <p:spPr>
          <a:xfrm>
            <a:off x="2519728" y="1575197"/>
            <a:ext cx="994500" cy="9966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16" name="Google Shape;316;p63"/>
          <p:cNvSpPr/>
          <p:nvPr/>
        </p:nvSpPr>
        <p:spPr>
          <a:xfrm>
            <a:off x="4707271" y="1575197"/>
            <a:ext cx="994500" cy="9966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17" name="Google Shape;317;p63"/>
          <p:cNvSpPr/>
          <p:nvPr/>
        </p:nvSpPr>
        <p:spPr>
          <a:xfrm>
            <a:off x="6894816" y="1575197"/>
            <a:ext cx="994500" cy="9966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18" name="Google Shape;318;p63"/>
          <p:cNvSpPr txBox="1">
            <a:spLocks noGrp="1"/>
          </p:cNvSpPr>
          <p:nvPr>
            <p:ph type="body" idx="1"/>
          </p:nvPr>
        </p:nvSpPr>
        <p:spPr>
          <a:xfrm>
            <a:off x="332184" y="2743200"/>
            <a:ext cx="1920300" cy="18858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a:lnSpc>
                <a:spcPct val="100000"/>
              </a:lnSpc>
              <a:spcBef>
                <a:spcPts val="200"/>
              </a:spcBef>
              <a:spcAft>
                <a:spcPts val="20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19" name="Google Shape;319;p63"/>
          <p:cNvSpPr txBox="1">
            <a:spLocks noGrp="1"/>
          </p:cNvSpPr>
          <p:nvPr>
            <p:ph type="body" idx="2"/>
          </p:nvPr>
        </p:nvSpPr>
        <p:spPr>
          <a:xfrm>
            <a:off x="2519728" y="2743200"/>
            <a:ext cx="1920300" cy="18858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a:lnSpc>
                <a:spcPct val="100000"/>
              </a:lnSpc>
              <a:spcBef>
                <a:spcPts val="200"/>
              </a:spcBef>
              <a:spcAft>
                <a:spcPts val="20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20" name="Google Shape;320;p63"/>
          <p:cNvSpPr txBox="1">
            <a:spLocks noGrp="1"/>
          </p:cNvSpPr>
          <p:nvPr>
            <p:ph type="body" idx="3"/>
          </p:nvPr>
        </p:nvSpPr>
        <p:spPr>
          <a:xfrm>
            <a:off x="4707271" y="2743200"/>
            <a:ext cx="1920300" cy="18858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a:lnSpc>
                <a:spcPct val="100000"/>
              </a:lnSpc>
              <a:spcBef>
                <a:spcPts val="200"/>
              </a:spcBef>
              <a:spcAft>
                <a:spcPts val="20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21" name="Google Shape;321;p63"/>
          <p:cNvSpPr txBox="1">
            <a:spLocks noGrp="1"/>
          </p:cNvSpPr>
          <p:nvPr>
            <p:ph type="body" idx="4"/>
          </p:nvPr>
        </p:nvSpPr>
        <p:spPr>
          <a:xfrm>
            <a:off x="6894816" y="2743200"/>
            <a:ext cx="1920300" cy="18858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a:lnSpc>
                <a:spcPct val="100000"/>
              </a:lnSpc>
              <a:spcBef>
                <a:spcPts val="200"/>
              </a:spcBef>
              <a:spcAft>
                <a:spcPts val="20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22" name="Google Shape;322;p6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23" name="Google Shape;323;p6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hank You Light">
  <p:cSld name="Thank You Light">
    <p:bg>
      <p:bgPr>
        <a:solidFill>
          <a:schemeClr val="lt1"/>
        </a:solidFill>
        <a:effectLst/>
      </p:bgPr>
    </p:bg>
    <p:spTree>
      <p:nvGrpSpPr>
        <p:cNvPr id="1" name="Shape 324"/>
        <p:cNvGrpSpPr/>
        <p:nvPr/>
      </p:nvGrpSpPr>
      <p:grpSpPr>
        <a:xfrm>
          <a:off x="0" y="0"/>
          <a:ext cx="0" cy="0"/>
          <a:chOff x="0" y="0"/>
          <a:chExt cx="0" cy="0"/>
        </a:xfrm>
      </p:grpSpPr>
      <p:sp>
        <p:nvSpPr>
          <p:cNvPr id="325" name="Google Shape;325;p64"/>
          <p:cNvSpPr/>
          <p:nvPr/>
        </p:nvSpPr>
        <p:spPr>
          <a:xfrm>
            <a:off x="0" y="3705641"/>
            <a:ext cx="9144000" cy="1437900"/>
          </a:xfrm>
          <a:prstGeom prst="rect">
            <a:avLst/>
          </a:prstGeom>
          <a:solidFill>
            <a:srgbClr val="D04A0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6" name="Google Shape;326;p64"/>
          <p:cNvSpPr txBox="1">
            <a:spLocks noGrp="1"/>
          </p:cNvSpPr>
          <p:nvPr>
            <p:ph type="ctrTitle"/>
          </p:nvPr>
        </p:nvSpPr>
        <p:spPr>
          <a:xfrm>
            <a:off x="332185" y="321469"/>
            <a:ext cx="4105500" cy="18216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dk1"/>
              </a:buClr>
              <a:buSzPts val="4400"/>
              <a:buFont typeface="Georgia"/>
              <a:buNone/>
              <a:defRPr sz="4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27" name="Google Shape;327;p64"/>
          <p:cNvSpPr/>
          <p:nvPr/>
        </p:nvSpPr>
        <p:spPr>
          <a:xfrm>
            <a:off x="4000500" y="0"/>
            <a:ext cx="5143500" cy="514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28" name="Google Shape;328;p64"/>
          <p:cNvSpPr txBox="1">
            <a:spLocks noGrp="1"/>
          </p:cNvSpPr>
          <p:nvPr>
            <p:ph type="body" idx="1"/>
          </p:nvPr>
        </p:nvSpPr>
        <p:spPr>
          <a:xfrm>
            <a:off x="332184" y="3944700"/>
            <a:ext cx="8479500" cy="10887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914400" marR="0" lvl="1"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9pPr>
          </a:lstStyle>
          <a:p>
            <a:endParaRPr/>
          </a:p>
        </p:txBody>
      </p:sp>
      <p:sp>
        <p:nvSpPr>
          <p:cNvPr id="329" name="Google Shape;329;p64"/>
          <p:cNvSpPr/>
          <p:nvPr/>
        </p:nvSpPr>
        <p:spPr>
          <a:xfrm>
            <a:off x="4000500" y="0"/>
            <a:ext cx="5143500" cy="514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hank You Dark">
  <p:cSld name="Thank You Dark">
    <p:bg>
      <p:bgPr>
        <a:solidFill>
          <a:srgbClr val="464646"/>
        </a:solidFill>
        <a:effectLst/>
      </p:bgPr>
    </p:bg>
    <p:spTree>
      <p:nvGrpSpPr>
        <p:cNvPr id="1" name="Shape 330"/>
        <p:cNvGrpSpPr/>
        <p:nvPr/>
      </p:nvGrpSpPr>
      <p:grpSpPr>
        <a:xfrm>
          <a:off x="0" y="0"/>
          <a:ext cx="0" cy="0"/>
          <a:chOff x="0" y="0"/>
          <a:chExt cx="0" cy="0"/>
        </a:xfrm>
      </p:grpSpPr>
      <p:sp>
        <p:nvSpPr>
          <p:cNvPr id="331" name="Google Shape;331;p65"/>
          <p:cNvSpPr/>
          <p:nvPr/>
        </p:nvSpPr>
        <p:spPr>
          <a:xfrm>
            <a:off x="0" y="3705641"/>
            <a:ext cx="9144000" cy="1437900"/>
          </a:xfrm>
          <a:prstGeom prst="rect">
            <a:avLst/>
          </a:prstGeom>
          <a:solidFill>
            <a:srgbClr val="D04A0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2" name="Google Shape;332;p65"/>
          <p:cNvSpPr txBox="1">
            <a:spLocks noGrp="1"/>
          </p:cNvSpPr>
          <p:nvPr>
            <p:ph type="ctrTitle"/>
          </p:nvPr>
        </p:nvSpPr>
        <p:spPr>
          <a:xfrm>
            <a:off x="332185" y="321469"/>
            <a:ext cx="4105500" cy="18216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4400"/>
              <a:buFont typeface="Georgia"/>
              <a:buNone/>
              <a:defRPr sz="44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33" name="Google Shape;333;p65"/>
          <p:cNvSpPr/>
          <p:nvPr/>
        </p:nvSpPr>
        <p:spPr>
          <a:xfrm>
            <a:off x="4000500" y="0"/>
            <a:ext cx="5143500" cy="514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34" name="Google Shape;334;p65"/>
          <p:cNvSpPr txBox="1">
            <a:spLocks noGrp="1"/>
          </p:cNvSpPr>
          <p:nvPr>
            <p:ph type="body" idx="1"/>
          </p:nvPr>
        </p:nvSpPr>
        <p:spPr>
          <a:xfrm>
            <a:off x="332184" y="3944700"/>
            <a:ext cx="8479500" cy="10887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914400" marR="0" lvl="1"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9pPr>
          </a:lstStyle>
          <a:p>
            <a:endParaRPr/>
          </a:p>
        </p:txBody>
      </p:sp>
      <p:sp>
        <p:nvSpPr>
          <p:cNvPr id="335" name="Google Shape;335;p65"/>
          <p:cNvSpPr/>
          <p:nvPr/>
        </p:nvSpPr>
        <p:spPr>
          <a:xfrm>
            <a:off x="4000500" y="0"/>
            <a:ext cx="5143500" cy="514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Slide Logo Shape Rose">
  <p:cSld name="Title Slide Logo Shape Rose">
    <p:spTree>
      <p:nvGrpSpPr>
        <p:cNvPr id="1" name="Shape 336"/>
        <p:cNvGrpSpPr/>
        <p:nvPr/>
      </p:nvGrpSpPr>
      <p:grpSpPr>
        <a:xfrm>
          <a:off x="0" y="0"/>
          <a:ext cx="0" cy="0"/>
          <a:chOff x="0" y="0"/>
          <a:chExt cx="0" cy="0"/>
        </a:xfrm>
      </p:grpSpPr>
      <p:grpSp>
        <p:nvGrpSpPr>
          <p:cNvPr id="337" name="Google Shape;337;p66"/>
          <p:cNvGrpSpPr/>
          <p:nvPr/>
        </p:nvGrpSpPr>
        <p:grpSpPr>
          <a:xfrm>
            <a:off x="0" y="0"/>
            <a:ext cx="6685576" cy="5143501"/>
            <a:chOff x="0" y="0"/>
            <a:chExt cx="8914102" cy="6858001"/>
          </a:xfrm>
        </p:grpSpPr>
        <p:sp>
          <p:nvSpPr>
            <p:cNvPr id="338" name="Google Shape;338;p66"/>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9395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9" name="Google Shape;339;p66"/>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340" name="Google Shape;340;p66"/>
          <p:cNvSpPr txBox="1">
            <a:spLocks noGrp="1"/>
          </p:cNvSpPr>
          <p:nvPr>
            <p:ph type="ctrTitle"/>
          </p:nvPr>
        </p:nvSpPr>
        <p:spPr>
          <a:xfrm>
            <a:off x="332185" y="756889"/>
            <a:ext cx="3944100" cy="18150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3800"/>
              <a:buFont typeface="Georgia"/>
              <a:buNone/>
              <a:defRPr sz="38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41" name="Google Shape;341;p66"/>
          <p:cNvSpPr txBox="1">
            <a:spLocks noGrp="1"/>
          </p:cNvSpPr>
          <p:nvPr>
            <p:ph type="subTitle" idx="1"/>
          </p:nvPr>
        </p:nvSpPr>
        <p:spPr>
          <a:xfrm>
            <a:off x="332185" y="2811780"/>
            <a:ext cx="39441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Full Content - Subtitle">
  <p:cSld name="Title and Full Content - Subtitle">
    <p:spTree>
      <p:nvGrpSpPr>
        <p:cNvPr id="1" name="Shape 342"/>
        <p:cNvGrpSpPr/>
        <p:nvPr/>
      </p:nvGrpSpPr>
      <p:grpSpPr>
        <a:xfrm>
          <a:off x="0" y="0"/>
          <a:ext cx="0" cy="0"/>
          <a:chOff x="0" y="0"/>
          <a:chExt cx="0" cy="0"/>
        </a:xfrm>
      </p:grpSpPr>
      <p:sp>
        <p:nvSpPr>
          <p:cNvPr id="343" name="Google Shape;343;p67"/>
          <p:cNvSpPr txBox="1">
            <a:spLocks noGrp="1"/>
          </p:cNvSpPr>
          <p:nvPr>
            <p:ph type="body" idx="1"/>
          </p:nvPr>
        </p:nvSpPr>
        <p:spPr>
          <a:xfrm>
            <a:off x="332185" y="1577579"/>
            <a:ext cx="8479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44" name="Google Shape;344;p67"/>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45" name="Google Shape;345;p6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46" name="Google Shape;346;p67"/>
          <p:cNvSpPr txBox="1">
            <a:spLocks noGrp="1"/>
          </p:cNvSpPr>
          <p:nvPr>
            <p:ph type="subTitle" idx="2"/>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347"/>
        <p:cNvGrpSpPr/>
        <p:nvPr/>
      </p:nvGrpSpPr>
      <p:grpSpPr>
        <a:xfrm>
          <a:off x="0" y="0"/>
          <a:ext cx="0" cy="0"/>
          <a:chOff x="0" y="0"/>
          <a:chExt cx="0" cy="0"/>
        </a:xfrm>
      </p:grpSpPr>
      <p:sp>
        <p:nvSpPr>
          <p:cNvPr id="348" name="Google Shape;348;p68"/>
          <p:cNvSpPr txBox="1">
            <a:spLocks noGrp="1"/>
          </p:cNvSpPr>
          <p:nvPr>
            <p:ph type="body" idx="1"/>
          </p:nvPr>
        </p:nvSpPr>
        <p:spPr>
          <a:xfrm>
            <a:off x="332185"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49" name="Google Shape;349;p68"/>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50" name="Google Shape;350;p68"/>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51" name="Google Shape;351;p68"/>
          <p:cNvSpPr txBox="1">
            <a:spLocks noGrp="1"/>
          </p:cNvSpPr>
          <p:nvPr>
            <p:ph type="subTitle" idx="2"/>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wo Content - Subtitle">
  <p:cSld name="Two Content - Subtitle">
    <p:spTree>
      <p:nvGrpSpPr>
        <p:cNvPr id="1" name="Shape 352"/>
        <p:cNvGrpSpPr/>
        <p:nvPr/>
      </p:nvGrpSpPr>
      <p:grpSpPr>
        <a:xfrm>
          <a:off x="0" y="0"/>
          <a:ext cx="0" cy="0"/>
          <a:chOff x="0" y="0"/>
          <a:chExt cx="0" cy="0"/>
        </a:xfrm>
      </p:grpSpPr>
      <p:sp>
        <p:nvSpPr>
          <p:cNvPr id="353" name="Google Shape;353;p69"/>
          <p:cNvSpPr txBox="1">
            <a:spLocks noGrp="1"/>
          </p:cNvSpPr>
          <p:nvPr>
            <p:ph type="body" idx="1"/>
          </p:nvPr>
        </p:nvSpPr>
        <p:spPr>
          <a:xfrm>
            <a:off x="332185" y="1577579"/>
            <a:ext cx="4105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54" name="Google Shape;354;p69"/>
          <p:cNvSpPr txBox="1">
            <a:spLocks noGrp="1"/>
          </p:cNvSpPr>
          <p:nvPr>
            <p:ph type="body" idx="2"/>
          </p:nvPr>
        </p:nvSpPr>
        <p:spPr>
          <a:xfrm>
            <a:off x="4706541" y="1577578"/>
            <a:ext cx="4105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55" name="Google Shape;355;p69"/>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56" name="Google Shape;356;p69"/>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57" name="Google Shape;357;p69"/>
          <p:cNvSpPr txBox="1">
            <a:spLocks noGrp="1"/>
          </p:cNvSpPr>
          <p:nvPr>
            <p:ph type="subTitle" idx="3"/>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and Image - Subtitle">
  <p:cSld name="Content and Image - Subtitle">
    <p:spTree>
      <p:nvGrpSpPr>
        <p:cNvPr id="1" name="Shape 358"/>
        <p:cNvGrpSpPr/>
        <p:nvPr/>
      </p:nvGrpSpPr>
      <p:grpSpPr>
        <a:xfrm>
          <a:off x="0" y="0"/>
          <a:ext cx="0" cy="0"/>
          <a:chOff x="0" y="0"/>
          <a:chExt cx="0" cy="0"/>
        </a:xfrm>
      </p:grpSpPr>
      <p:sp>
        <p:nvSpPr>
          <p:cNvPr id="359" name="Google Shape;359;p70"/>
          <p:cNvSpPr/>
          <p:nvPr/>
        </p:nvSpPr>
        <p:spPr>
          <a:xfrm>
            <a:off x="4572000" y="0"/>
            <a:ext cx="4572000" cy="51435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60" name="Google Shape;360;p70"/>
          <p:cNvSpPr txBox="1">
            <a:spLocks noGrp="1"/>
          </p:cNvSpPr>
          <p:nvPr>
            <p:ph type="body" idx="1"/>
          </p:nvPr>
        </p:nvSpPr>
        <p:spPr>
          <a:xfrm>
            <a:off x="332185" y="1577579"/>
            <a:ext cx="3988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61" name="Google Shape;361;p70"/>
          <p:cNvSpPr txBox="1">
            <a:spLocks noGrp="1"/>
          </p:cNvSpPr>
          <p:nvPr>
            <p:ph type="title"/>
          </p:nvPr>
        </p:nvSpPr>
        <p:spPr>
          <a:xfrm>
            <a:off x="332185" y="322885"/>
            <a:ext cx="3988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62" name="Google Shape;362;p7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63" name="Google Shape;363;p70"/>
          <p:cNvSpPr txBox="1">
            <a:spLocks noGrp="1"/>
          </p:cNvSpPr>
          <p:nvPr>
            <p:ph type="subTitle" idx="2"/>
          </p:nvPr>
        </p:nvSpPr>
        <p:spPr>
          <a:xfrm>
            <a:off x="332184" y="700075"/>
            <a:ext cx="3988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ree Content - Subtitle">
  <p:cSld name="Three Content - Subtitle">
    <p:spTree>
      <p:nvGrpSpPr>
        <p:cNvPr id="1" name="Shape 364"/>
        <p:cNvGrpSpPr/>
        <p:nvPr/>
      </p:nvGrpSpPr>
      <p:grpSpPr>
        <a:xfrm>
          <a:off x="0" y="0"/>
          <a:ext cx="0" cy="0"/>
          <a:chOff x="0" y="0"/>
          <a:chExt cx="0" cy="0"/>
        </a:xfrm>
      </p:grpSpPr>
      <p:sp>
        <p:nvSpPr>
          <p:cNvPr id="365" name="Google Shape;365;p71"/>
          <p:cNvSpPr txBox="1">
            <a:spLocks noGrp="1"/>
          </p:cNvSpPr>
          <p:nvPr>
            <p:ph type="body" idx="1"/>
          </p:nvPr>
        </p:nvSpPr>
        <p:spPr>
          <a:xfrm>
            <a:off x="332185"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66" name="Google Shape;366;p71"/>
          <p:cNvSpPr txBox="1">
            <a:spLocks noGrp="1"/>
          </p:cNvSpPr>
          <p:nvPr>
            <p:ph type="body" idx="2"/>
          </p:nvPr>
        </p:nvSpPr>
        <p:spPr>
          <a:xfrm>
            <a:off x="3249216"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67" name="Google Shape;367;p71"/>
          <p:cNvSpPr txBox="1">
            <a:spLocks noGrp="1"/>
          </p:cNvSpPr>
          <p:nvPr>
            <p:ph type="body" idx="3"/>
          </p:nvPr>
        </p:nvSpPr>
        <p:spPr>
          <a:xfrm>
            <a:off x="6165057"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68" name="Google Shape;368;p71"/>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69" name="Google Shape;369;p7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70" name="Google Shape;370;p71"/>
          <p:cNvSpPr txBox="1">
            <a:spLocks noGrp="1"/>
          </p:cNvSpPr>
          <p:nvPr>
            <p:ph type="subTitle" idx="4"/>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our Content - Subtitle">
  <p:cSld name="Four Content - Subtitle">
    <p:spTree>
      <p:nvGrpSpPr>
        <p:cNvPr id="1" name="Shape 371"/>
        <p:cNvGrpSpPr/>
        <p:nvPr/>
      </p:nvGrpSpPr>
      <p:grpSpPr>
        <a:xfrm>
          <a:off x="0" y="0"/>
          <a:ext cx="0" cy="0"/>
          <a:chOff x="0" y="0"/>
          <a:chExt cx="0" cy="0"/>
        </a:xfrm>
      </p:grpSpPr>
      <p:sp>
        <p:nvSpPr>
          <p:cNvPr id="372" name="Google Shape;372;p72"/>
          <p:cNvSpPr txBox="1">
            <a:spLocks noGrp="1"/>
          </p:cNvSpPr>
          <p:nvPr>
            <p:ph type="body" idx="1"/>
          </p:nvPr>
        </p:nvSpPr>
        <p:spPr>
          <a:xfrm>
            <a:off x="332185" y="1577579"/>
            <a:ext cx="19170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73" name="Google Shape;373;p72"/>
          <p:cNvSpPr txBox="1">
            <a:spLocks noGrp="1"/>
          </p:cNvSpPr>
          <p:nvPr>
            <p:ph type="body" idx="2"/>
          </p:nvPr>
        </p:nvSpPr>
        <p:spPr>
          <a:xfrm>
            <a:off x="2520460" y="1577579"/>
            <a:ext cx="19170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74" name="Google Shape;374;p72"/>
          <p:cNvSpPr txBox="1">
            <a:spLocks noGrp="1"/>
          </p:cNvSpPr>
          <p:nvPr>
            <p:ph type="body" idx="3"/>
          </p:nvPr>
        </p:nvSpPr>
        <p:spPr>
          <a:xfrm>
            <a:off x="4706541" y="1577579"/>
            <a:ext cx="19170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75" name="Google Shape;375;p72"/>
          <p:cNvSpPr txBox="1">
            <a:spLocks noGrp="1"/>
          </p:cNvSpPr>
          <p:nvPr>
            <p:ph type="body" idx="4"/>
          </p:nvPr>
        </p:nvSpPr>
        <p:spPr>
          <a:xfrm>
            <a:off x="6892623" y="1577579"/>
            <a:ext cx="19170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76" name="Google Shape;376;p72"/>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77" name="Google Shape;377;p72"/>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78" name="Google Shape;378;p72"/>
          <p:cNvSpPr txBox="1">
            <a:spLocks noGrp="1"/>
          </p:cNvSpPr>
          <p:nvPr>
            <p:ph type="subTitle" idx="5"/>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All White">
  <p:cSld name="Title Slide All White">
    <p:bg>
      <p:bgPr>
        <a:solidFill>
          <a:schemeClr val="lt1"/>
        </a:solid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332184" y="321469"/>
            <a:ext cx="5563800" cy="19887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dk1"/>
              </a:buClr>
              <a:buSzPts val="4500"/>
              <a:buFont typeface="Georgia"/>
              <a:buNone/>
              <a:defRPr sz="45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90" name="Google Shape;90;p19"/>
          <p:cNvSpPr txBox="1">
            <a:spLocks noGrp="1"/>
          </p:cNvSpPr>
          <p:nvPr>
            <p:ph type="subTitle" idx="1"/>
          </p:nvPr>
        </p:nvSpPr>
        <p:spPr>
          <a:xfrm>
            <a:off x="332185" y="2811780"/>
            <a:ext cx="41055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91" name="Google Shape;91;p19"/>
          <p:cNvPicPr preferRelativeResize="0"/>
          <p:nvPr/>
        </p:nvPicPr>
        <p:blipFill rotWithShape="1">
          <a:blip r:embed="rId2">
            <a:alphaModFix/>
          </a:blip>
          <a:srcRect/>
          <a:stretch/>
        </p:blipFill>
        <p:spPr>
          <a:xfrm>
            <a:off x="138854" y="3998214"/>
            <a:ext cx="1227583" cy="101339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ive Content - Subtitle">
  <p:cSld name="Five Content - Subtitle">
    <p:spTree>
      <p:nvGrpSpPr>
        <p:cNvPr id="1" name="Shape 379"/>
        <p:cNvGrpSpPr/>
        <p:nvPr/>
      </p:nvGrpSpPr>
      <p:grpSpPr>
        <a:xfrm>
          <a:off x="0" y="0"/>
          <a:ext cx="0" cy="0"/>
          <a:chOff x="0" y="0"/>
          <a:chExt cx="0" cy="0"/>
        </a:xfrm>
      </p:grpSpPr>
      <p:sp>
        <p:nvSpPr>
          <p:cNvPr id="380" name="Google Shape;380;p73"/>
          <p:cNvSpPr txBox="1">
            <a:spLocks noGrp="1"/>
          </p:cNvSpPr>
          <p:nvPr>
            <p:ph type="body" idx="1"/>
          </p:nvPr>
        </p:nvSpPr>
        <p:spPr>
          <a:xfrm>
            <a:off x="332185" y="1577579"/>
            <a:ext cx="1479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81" name="Google Shape;381;p73"/>
          <p:cNvSpPr txBox="1">
            <a:spLocks noGrp="1"/>
          </p:cNvSpPr>
          <p:nvPr>
            <p:ph type="body" idx="2"/>
          </p:nvPr>
        </p:nvSpPr>
        <p:spPr>
          <a:xfrm>
            <a:off x="2082784" y="1577579"/>
            <a:ext cx="1479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82" name="Google Shape;382;p73"/>
          <p:cNvSpPr txBox="1">
            <a:spLocks noGrp="1"/>
          </p:cNvSpPr>
          <p:nvPr>
            <p:ph type="body" idx="3"/>
          </p:nvPr>
        </p:nvSpPr>
        <p:spPr>
          <a:xfrm>
            <a:off x="3833383" y="1577579"/>
            <a:ext cx="1479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83" name="Google Shape;383;p73"/>
          <p:cNvSpPr txBox="1">
            <a:spLocks noGrp="1"/>
          </p:cNvSpPr>
          <p:nvPr>
            <p:ph type="body" idx="4"/>
          </p:nvPr>
        </p:nvSpPr>
        <p:spPr>
          <a:xfrm>
            <a:off x="5583982" y="1577579"/>
            <a:ext cx="1479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84" name="Google Shape;384;p73"/>
          <p:cNvSpPr txBox="1">
            <a:spLocks noGrp="1"/>
          </p:cNvSpPr>
          <p:nvPr>
            <p:ph type="body" idx="5"/>
          </p:nvPr>
        </p:nvSpPr>
        <p:spPr>
          <a:xfrm>
            <a:off x="7334582" y="1577579"/>
            <a:ext cx="1479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85" name="Google Shape;385;p73"/>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86" name="Google Shape;386;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87" name="Google Shape;387;p73"/>
          <p:cNvSpPr txBox="1">
            <a:spLocks noGrp="1"/>
          </p:cNvSpPr>
          <p:nvPr>
            <p:ph type="subTitle" idx="6"/>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hree Images - Subtitle">
  <p:cSld name="Three Images - Subtitle">
    <p:spTree>
      <p:nvGrpSpPr>
        <p:cNvPr id="1" name="Shape 388"/>
        <p:cNvGrpSpPr/>
        <p:nvPr/>
      </p:nvGrpSpPr>
      <p:grpSpPr>
        <a:xfrm>
          <a:off x="0" y="0"/>
          <a:ext cx="0" cy="0"/>
          <a:chOff x="0" y="0"/>
          <a:chExt cx="0" cy="0"/>
        </a:xfrm>
      </p:grpSpPr>
      <p:sp>
        <p:nvSpPr>
          <p:cNvPr id="389" name="Google Shape;389;p74"/>
          <p:cNvSpPr/>
          <p:nvPr/>
        </p:nvSpPr>
        <p:spPr>
          <a:xfrm>
            <a:off x="332183" y="1575197"/>
            <a:ext cx="2646600" cy="22632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90" name="Google Shape;390;p74"/>
          <p:cNvSpPr/>
          <p:nvPr/>
        </p:nvSpPr>
        <p:spPr>
          <a:xfrm>
            <a:off x="3248620" y="1575197"/>
            <a:ext cx="2646600" cy="22632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91" name="Google Shape;391;p74"/>
          <p:cNvSpPr/>
          <p:nvPr/>
        </p:nvSpPr>
        <p:spPr>
          <a:xfrm>
            <a:off x="6165056" y="1575197"/>
            <a:ext cx="2646600" cy="22632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92" name="Google Shape;392;p74"/>
          <p:cNvSpPr txBox="1">
            <a:spLocks noGrp="1"/>
          </p:cNvSpPr>
          <p:nvPr>
            <p:ph type="body" idx="1"/>
          </p:nvPr>
        </p:nvSpPr>
        <p:spPr>
          <a:xfrm>
            <a:off x="332185" y="3960019"/>
            <a:ext cx="2646600" cy="6693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93" name="Google Shape;393;p74"/>
          <p:cNvSpPr txBox="1">
            <a:spLocks noGrp="1"/>
          </p:cNvSpPr>
          <p:nvPr>
            <p:ph type="body" idx="2"/>
          </p:nvPr>
        </p:nvSpPr>
        <p:spPr>
          <a:xfrm>
            <a:off x="3248621" y="3960019"/>
            <a:ext cx="2646600" cy="6693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94" name="Google Shape;394;p74"/>
          <p:cNvSpPr txBox="1">
            <a:spLocks noGrp="1"/>
          </p:cNvSpPr>
          <p:nvPr>
            <p:ph type="body" idx="3"/>
          </p:nvPr>
        </p:nvSpPr>
        <p:spPr>
          <a:xfrm>
            <a:off x="6165057" y="3960019"/>
            <a:ext cx="2646600" cy="6693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95" name="Google Shape;395;p74"/>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96" name="Google Shape;396;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97" name="Google Shape;397;p74"/>
          <p:cNvSpPr txBox="1">
            <a:spLocks noGrp="1"/>
          </p:cNvSpPr>
          <p:nvPr>
            <p:ph type="subTitle" idx="4"/>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our Text Boxes for Icons - Subtitle">
  <p:cSld name="Four Text Boxes for Icons - Subtitle">
    <p:spTree>
      <p:nvGrpSpPr>
        <p:cNvPr id="1" name="Shape 398"/>
        <p:cNvGrpSpPr/>
        <p:nvPr/>
      </p:nvGrpSpPr>
      <p:grpSpPr>
        <a:xfrm>
          <a:off x="0" y="0"/>
          <a:ext cx="0" cy="0"/>
          <a:chOff x="0" y="0"/>
          <a:chExt cx="0" cy="0"/>
        </a:xfrm>
      </p:grpSpPr>
      <p:sp>
        <p:nvSpPr>
          <p:cNvPr id="399" name="Google Shape;399;p75"/>
          <p:cNvSpPr txBox="1">
            <a:spLocks noGrp="1"/>
          </p:cNvSpPr>
          <p:nvPr>
            <p:ph type="body" idx="1"/>
          </p:nvPr>
        </p:nvSpPr>
        <p:spPr>
          <a:xfrm>
            <a:off x="332185"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00" name="Google Shape;400;p75"/>
          <p:cNvSpPr txBox="1">
            <a:spLocks noGrp="1"/>
          </p:cNvSpPr>
          <p:nvPr>
            <p:ph type="body" idx="2"/>
          </p:nvPr>
        </p:nvSpPr>
        <p:spPr>
          <a:xfrm>
            <a:off x="2518648"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01" name="Google Shape;401;p75"/>
          <p:cNvSpPr txBox="1">
            <a:spLocks noGrp="1"/>
          </p:cNvSpPr>
          <p:nvPr>
            <p:ph type="body" idx="3"/>
          </p:nvPr>
        </p:nvSpPr>
        <p:spPr>
          <a:xfrm>
            <a:off x="4705112"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02" name="Google Shape;402;p75"/>
          <p:cNvSpPr txBox="1">
            <a:spLocks noGrp="1"/>
          </p:cNvSpPr>
          <p:nvPr>
            <p:ph type="body" idx="4"/>
          </p:nvPr>
        </p:nvSpPr>
        <p:spPr>
          <a:xfrm>
            <a:off x="6891575"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03" name="Google Shape;403;p75"/>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404" name="Google Shape;404;p75"/>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05" name="Google Shape;405;p75"/>
          <p:cNvSpPr txBox="1">
            <a:spLocks noGrp="1"/>
          </p:cNvSpPr>
          <p:nvPr>
            <p:ph type="subTitle" idx="5"/>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our Team Images - Subtitle">
  <p:cSld name="Four Team Images - Subtitle">
    <p:spTree>
      <p:nvGrpSpPr>
        <p:cNvPr id="1" name="Shape 406"/>
        <p:cNvGrpSpPr/>
        <p:nvPr/>
      </p:nvGrpSpPr>
      <p:grpSpPr>
        <a:xfrm>
          <a:off x="0" y="0"/>
          <a:ext cx="0" cy="0"/>
          <a:chOff x="0" y="0"/>
          <a:chExt cx="0" cy="0"/>
        </a:xfrm>
      </p:grpSpPr>
      <p:sp>
        <p:nvSpPr>
          <p:cNvPr id="407" name="Google Shape;407;p76"/>
          <p:cNvSpPr/>
          <p:nvPr/>
        </p:nvSpPr>
        <p:spPr>
          <a:xfrm>
            <a:off x="332184" y="1575197"/>
            <a:ext cx="994500" cy="9966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08" name="Google Shape;408;p76"/>
          <p:cNvSpPr/>
          <p:nvPr/>
        </p:nvSpPr>
        <p:spPr>
          <a:xfrm>
            <a:off x="2519728" y="1575197"/>
            <a:ext cx="994500" cy="9966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09" name="Google Shape;409;p76"/>
          <p:cNvSpPr/>
          <p:nvPr/>
        </p:nvSpPr>
        <p:spPr>
          <a:xfrm>
            <a:off x="4707271" y="1575197"/>
            <a:ext cx="994500" cy="9966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10" name="Google Shape;410;p76"/>
          <p:cNvSpPr/>
          <p:nvPr/>
        </p:nvSpPr>
        <p:spPr>
          <a:xfrm>
            <a:off x="6894816" y="1575197"/>
            <a:ext cx="994500" cy="9966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11" name="Google Shape;411;p76"/>
          <p:cNvSpPr txBox="1">
            <a:spLocks noGrp="1"/>
          </p:cNvSpPr>
          <p:nvPr>
            <p:ph type="body" idx="1"/>
          </p:nvPr>
        </p:nvSpPr>
        <p:spPr>
          <a:xfrm>
            <a:off x="332184" y="2743200"/>
            <a:ext cx="1920300" cy="18858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a:lnSpc>
                <a:spcPct val="100000"/>
              </a:lnSpc>
              <a:spcBef>
                <a:spcPts val="200"/>
              </a:spcBef>
              <a:spcAft>
                <a:spcPts val="20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412" name="Google Shape;412;p76"/>
          <p:cNvSpPr txBox="1">
            <a:spLocks noGrp="1"/>
          </p:cNvSpPr>
          <p:nvPr>
            <p:ph type="body" idx="2"/>
          </p:nvPr>
        </p:nvSpPr>
        <p:spPr>
          <a:xfrm>
            <a:off x="2518648" y="2743200"/>
            <a:ext cx="1920300" cy="18858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a:lnSpc>
                <a:spcPct val="100000"/>
              </a:lnSpc>
              <a:spcBef>
                <a:spcPts val="200"/>
              </a:spcBef>
              <a:spcAft>
                <a:spcPts val="20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413" name="Google Shape;413;p76"/>
          <p:cNvSpPr txBox="1">
            <a:spLocks noGrp="1"/>
          </p:cNvSpPr>
          <p:nvPr>
            <p:ph type="body" idx="3"/>
          </p:nvPr>
        </p:nvSpPr>
        <p:spPr>
          <a:xfrm>
            <a:off x="4705112" y="2743200"/>
            <a:ext cx="1920300" cy="18858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a:lnSpc>
                <a:spcPct val="100000"/>
              </a:lnSpc>
              <a:spcBef>
                <a:spcPts val="200"/>
              </a:spcBef>
              <a:spcAft>
                <a:spcPts val="20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414" name="Google Shape;414;p76"/>
          <p:cNvSpPr txBox="1">
            <a:spLocks noGrp="1"/>
          </p:cNvSpPr>
          <p:nvPr>
            <p:ph type="body" idx="4"/>
          </p:nvPr>
        </p:nvSpPr>
        <p:spPr>
          <a:xfrm>
            <a:off x="6891575" y="2743200"/>
            <a:ext cx="1920300" cy="18858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a:lnSpc>
                <a:spcPct val="100000"/>
              </a:lnSpc>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a:lnSpc>
                <a:spcPct val="100000"/>
              </a:lnSpc>
              <a:spcBef>
                <a:spcPts val="200"/>
              </a:spcBef>
              <a:spcAft>
                <a:spcPts val="20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415" name="Google Shape;415;p76"/>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416" name="Google Shape;416;p7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17" name="Google Shape;417;p76"/>
          <p:cNvSpPr txBox="1">
            <a:spLocks noGrp="1"/>
          </p:cNvSpPr>
          <p:nvPr>
            <p:ph type="subTitle" idx="5"/>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One Column Chart - Subtitle">
  <p:cSld name="One Column Chart - Subtitle">
    <p:spTree>
      <p:nvGrpSpPr>
        <p:cNvPr id="1" name="Shape 418"/>
        <p:cNvGrpSpPr/>
        <p:nvPr/>
      </p:nvGrpSpPr>
      <p:grpSpPr>
        <a:xfrm>
          <a:off x="0" y="0"/>
          <a:ext cx="0" cy="0"/>
          <a:chOff x="0" y="0"/>
          <a:chExt cx="0" cy="0"/>
        </a:xfrm>
      </p:grpSpPr>
      <p:sp>
        <p:nvSpPr>
          <p:cNvPr id="419" name="Google Shape;419;p77"/>
          <p:cNvSpPr txBox="1">
            <a:spLocks noGrp="1"/>
          </p:cNvSpPr>
          <p:nvPr>
            <p:ph type="body" idx="1"/>
          </p:nvPr>
        </p:nvSpPr>
        <p:spPr>
          <a:xfrm>
            <a:off x="332185"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20" name="Google Shape;420;p77"/>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421" name="Google Shape;421;p7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2" name="Google Shape;422;p77"/>
          <p:cNvSpPr txBox="1">
            <a:spLocks noGrp="1"/>
          </p:cNvSpPr>
          <p:nvPr>
            <p:ph type="subTitle" idx="2"/>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Section Header Rose Manual">
  <p:cSld name="Section Header Rose Manual">
    <p:bg>
      <p:bgPr>
        <a:solidFill>
          <a:srgbClr val="D93954"/>
        </a:solidFill>
        <a:effectLst/>
      </p:bgPr>
    </p:bg>
    <p:spTree>
      <p:nvGrpSpPr>
        <p:cNvPr id="1" name="Shape 423"/>
        <p:cNvGrpSpPr/>
        <p:nvPr/>
      </p:nvGrpSpPr>
      <p:grpSpPr>
        <a:xfrm>
          <a:off x="0" y="0"/>
          <a:ext cx="0" cy="0"/>
          <a:chOff x="0" y="0"/>
          <a:chExt cx="0" cy="0"/>
        </a:xfrm>
      </p:grpSpPr>
      <p:sp>
        <p:nvSpPr>
          <p:cNvPr id="424" name="Google Shape;424;p78"/>
          <p:cNvSpPr txBox="1">
            <a:spLocks noGrp="1"/>
          </p:cNvSpPr>
          <p:nvPr>
            <p:ph type="title"/>
          </p:nvPr>
        </p:nvSpPr>
        <p:spPr>
          <a:xfrm>
            <a:off x="332185" y="321469"/>
            <a:ext cx="1031100" cy="1474500"/>
          </a:xfrm>
          <a:prstGeom prst="rect">
            <a:avLst/>
          </a:prstGeom>
          <a:noFill/>
          <a:ln>
            <a:noFill/>
          </a:ln>
        </p:spPr>
        <p:txBody>
          <a:bodyPr spcFirstLastPara="1" wrap="square" lIns="0" tIns="0" rIns="0" bIns="0" anchor="t" anchorCtr="0">
            <a:noAutofit/>
          </a:bodyPr>
          <a:lstStyle>
            <a:lvl1pPr marR="0" lvl="0" algn="l">
              <a:lnSpc>
                <a:spcPct val="80000"/>
              </a:lnSpc>
              <a:spcBef>
                <a:spcPts val="0"/>
              </a:spcBef>
              <a:spcAft>
                <a:spcPts val="0"/>
              </a:spcAft>
              <a:buClr>
                <a:schemeClr val="lt1"/>
              </a:buClr>
              <a:buSzPts val="10800"/>
              <a:buFont typeface="Arial"/>
              <a:buNone/>
              <a:defRPr sz="108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5"/>
        <p:cNvGrpSpPr/>
        <p:nvPr/>
      </p:nvGrpSpPr>
      <p:grpSpPr>
        <a:xfrm>
          <a:off x="0" y="0"/>
          <a:ext cx="0" cy="0"/>
          <a:chOff x="0" y="0"/>
          <a:chExt cx="0" cy="0"/>
        </a:xfrm>
      </p:grpSpPr>
      <p:sp>
        <p:nvSpPr>
          <p:cNvPr id="426" name="Google Shape;426;p79"/>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434"/>
        <p:cNvGrpSpPr/>
        <p:nvPr/>
      </p:nvGrpSpPr>
      <p:grpSpPr>
        <a:xfrm>
          <a:off x="0" y="0"/>
          <a:ext cx="0" cy="0"/>
          <a:chOff x="0" y="0"/>
          <a:chExt cx="0" cy="0"/>
        </a:xfrm>
      </p:grpSpPr>
      <p:sp>
        <p:nvSpPr>
          <p:cNvPr id="435" name="Google Shape;435;p81"/>
          <p:cNvSpPr txBox="1">
            <a:spLocks noGrp="1"/>
          </p:cNvSpPr>
          <p:nvPr>
            <p:ph type="body" idx="1"/>
          </p:nvPr>
        </p:nvSpPr>
        <p:spPr>
          <a:xfrm>
            <a:off x="332185" y="1577579"/>
            <a:ext cx="26466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36" name="Google Shape;436;p81"/>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437" name="Google Shape;437;p8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38" name="Google Shape;438;p81"/>
          <p:cNvSpPr txBox="1">
            <a:spLocks noGrp="1"/>
          </p:cNvSpPr>
          <p:nvPr>
            <p:ph type="subTitle" idx="2"/>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35"/>
        <p:cNvGrpSpPr/>
        <p:nvPr/>
      </p:nvGrpSpPr>
      <p:grpSpPr>
        <a:xfrm>
          <a:off x="0" y="0"/>
          <a:ext cx="0" cy="0"/>
          <a:chOff x="0" y="0"/>
          <a:chExt cx="0" cy="0"/>
        </a:xfrm>
      </p:grpSpPr>
      <p:sp>
        <p:nvSpPr>
          <p:cNvPr id="536" name="Google Shape;536;p97"/>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37" name="Google Shape;537;p9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2"/>
        <p:cNvGrpSpPr/>
        <p:nvPr/>
      </p:nvGrpSpPr>
      <p:grpSpPr>
        <a:xfrm>
          <a:off x="0" y="0"/>
          <a:ext cx="0" cy="0"/>
          <a:chOff x="0" y="0"/>
          <a:chExt cx="0" cy="0"/>
        </a:xfrm>
      </p:grpSpPr>
      <p:sp>
        <p:nvSpPr>
          <p:cNvPr id="593" name="Google Shape;593;p112"/>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94" name="Google Shape;594;p112"/>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595" name="Google Shape;595;p112"/>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spTree>
      <p:nvGrpSpPr>
        <p:cNvPr id="1" name="Shape 92"/>
        <p:cNvGrpSpPr/>
        <p:nvPr/>
      </p:nvGrpSpPr>
      <p:grpSpPr>
        <a:xfrm>
          <a:off x="0" y="0"/>
          <a:ext cx="0" cy="0"/>
          <a:chOff x="0" y="0"/>
          <a:chExt cx="0" cy="0"/>
        </a:xfrm>
      </p:grpSpPr>
      <p:sp>
        <p:nvSpPr>
          <p:cNvPr id="93" name="Google Shape;93;p20"/>
          <p:cNvSpPr/>
          <p:nvPr/>
        </p:nvSpPr>
        <p:spPr>
          <a:xfrm>
            <a:off x="4572000" y="0"/>
            <a:ext cx="4572000" cy="34320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94" name="Google Shape;94;p20"/>
          <p:cNvSpPr/>
          <p:nvPr/>
        </p:nvSpPr>
        <p:spPr>
          <a:xfrm>
            <a:off x="0" y="0"/>
            <a:ext cx="4572000" cy="3432000"/>
          </a:xfrm>
          <a:prstGeom prst="rect">
            <a:avLst/>
          </a:prstGeom>
          <a:solidFill>
            <a:srgbClr val="4646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 name="Google Shape;95;p20"/>
          <p:cNvSpPr/>
          <p:nvPr/>
        </p:nvSpPr>
        <p:spPr>
          <a:xfrm>
            <a:off x="0" y="3431859"/>
            <a:ext cx="4572000" cy="1711500"/>
          </a:xfrm>
          <a:prstGeom prst="rect">
            <a:avLst/>
          </a:prstGeom>
          <a:solidFill>
            <a:srgbClr val="D04A0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 name="Google Shape;96;p20"/>
          <p:cNvSpPr txBox="1">
            <a:spLocks noGrp="1"/>
          </p:cNvSpPr>
          <p:nvPr>
            <p:ph type="ctrTitle"/>
          </p:nvPr>
        </p:nvSpPr>
        <p:spPr>
          <a:xfrm>
            <a:off x="332185" y="321469"/>
            <a:ext cx="4105500" cy="17145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3800"/>
              <a:buFont typeface="Georgia"/>
              <a:buNone/>
              <a:defRPr sz="38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97" name="Google Shape;97;p20"/>
          <p:cNvSpPr txBox="1">
            <a:spLocks noGrp="1"/>
          </p:cNvSpPr>
          <p:nvPr>
            <p:ph type="subTitle" idx="1"/>
          </p:nvPr>
        </p:nvSpPr>
        <p:spPr>
          <a:xfrm>
            <a:off x="332185" y="3826196"/>
            <a:ext cx="41055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pic>
        <p:nvPicPr>
          <p:cNvPr id="98" name="Google Shape;98;p20"/>
          <p:cNvPicPr preferRelativeResize="0"/>
          <p:nvPr/>
        </p:nvPicPr>
        <p:blipFill rotWithShape="1">
          <a:blip r:embed="rId2">
            <a:alphaModFix/>
          </a:blip>
          <a:srcRect/>
          <a:stretch/>
        </p:blipFill>
        <p:spPr>
          <a:xfrm>
            <a:off x="7753302" y="3998214"/>
            <a:ext cx="1227583" cy="101339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our Text Boxes for Icons">
  <p:cSld name="Four Text Boxes for Icons">
    <p:spTree>
      <p:nvGrpSpPr>
        <p:cNvPr id="1" name="Shape 688"/>
        <p:cNvGrpSpPr/>
        <p:nvPr/>
      </p:nvGrpSpPr>
      <p:grpSpPr>
        <a:xfrm>
          <a:off x="0" y="0"/>
          <a:ext cx="0" cy="0"/>
          <a:chOff x="0" y="0"/>
          <a:chExt cx="0" cy="0"/>
        </a:xfrm>
      </p:grpSpPr>
      <p:sp>
        <p:nvSpPr>
          <p:cNvPr id="689" name="Google Shape;689;p130"/>
          <p:cNvSpPr txBox="1">
            <a:spLocks noGrp="1"/>
          </p:cNvSpPr>
          <p:nvPr>
            <p:ph type="body" idx="1"/>
          </p:nvPr>
        </p:nvSpPr>
        <p:spPr>
          <a:xfrm>
            <a:off x="332185"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690" name="Google Shape;690;p130"/>
          <p:cNvSpPr txBox="1">
            <a:spLocks noGrp="1"/>
          </p:cNvSpPr>
          <p:nvPr>
            <p:ph type="body" idx="2"/>
          </p:nvPr>
        </p:nvSpPr>
        <p:spPr>
          <a:xfrm>
            <a:off x="2519728"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691" name="Google Shape;691;p130"/>
          <p:cNvSpPr txBox="1">
            <a:spLocks noGrp="1"/>
          </p:cNvSpPr>
          <p:nvPr>
            <p:ph type="body" idx="3"/>
          </p:nvPr>
        </p:nvSpPr>
        <p:spPr>
          <a:xfrm>
            <a:off x="4707272"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692" name="Google Shape;692;p130"/>
          <p:cNvSpPr txBox="1">
            <a:spLocks noGrp="1"/>
          </p:cNvSpPr>
          <p:nvPr>
            <p:ph type="body" idx="4"/>
          </p:nvPr>
        </p:nvSpPr>
        <p:spPr>
          <a:xfrm>
            <a:off x="6894816" y="2571750"/>
            <a:ext cx="1920300" cy="20574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200"/>
              </a:spcBef>
              <a:spcAft>
                <a:spcPts val="2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693" name="Google Shape;693;p13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694" name="Google Shape;694;p13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Thank You Dark">
  <p:cSld name="Thank You Dark">
    <p:bg>
      <p:bgPr>
        <a:solidFill>
          <a:srgbClr val="464646"/>
        </a:solidFill>
        <a:effectLst/>
      </p:bgPr>
    </p:bg>
    <p:spTree>
      <p:nvGrpSpPr>
        <p:cNvPr id="1" name="Shape 813"/>
        <p:cNvGrpSpPr/>
        <p:nvPr/>
      </p:nvGrpSpPr>
      <p:grpSpPr>
        <a:xfrm>
          <a:off x="0" y="0"/>
          <a:ext cx="0" cy="0"/>
          <a:chOff x="0" y="0"/>
          <a:chExt cx="0" cy="0"/>
        </a:xfrm>
      </p:grpSpPr>
      <p:sp>
        <p:nvSpPr>
          <p:cNvPr id="814" name="Google Shape;814;p148"/>
          <p:cNvSpPr/>
          <p:nvPr/>
        </p:nvSpPr>
        <p:spPr>
          <a:xfrm>
            <a:off x="0" y="3705641"/>
            <a:ext cx="9144000" cy="1437900"/>
          </a:xfrm>
          <a:prstGeom prst="rect">
            <a:avLst/>
          </a:prstGeom>
          <a:solidFill>
            <a:srgbClr val="D04A0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5" name="Google Shape;815;p148"/>
          <p:cNvSpPr txBox="1">
            <a:spLocks noGrp="1"/>
          </p:cNvSpPr>
          <p:nvPr>
            <p:ph type="ctrTitle"/>
          </p:nvPr>
        </p:nvSpPr>
        <p:spPr>
          <a:xfrm>
            <a:off x="332185" y="321469"/>
            <a:ext cx="4105500" cy="18216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4400"/>
              <a:buFont typeface="Georgia"/>
              <a:buNone/>
              <a:defRPr sz="44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816" name="Google Shape;816;p148"/>
          <p:cNvSpPr/>
          <p:nvPr/>
        </p:nvSpPr>
        <p:spPr>
          <a:xfrm>
            <a:off x="4000500" y="0"/>
            <a:ext cx="5143500" cy="514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17" name="Google Shape;817;p148"/>
          <p:cNvSpPr txBox="1">
            <a:spLocks noGrp="1"/>
          </p:cNvSpPr>
          <p:nvPr>
            <p:ph type="body" idx="1"/>
          </p:nvPr>
        </p:nvSpPr>
        <p:spPr>
          <a:xfrm>
            <a:off x="332184" y="3944700"/>
            <a:ext cx="8479500" cy="10887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914400" marR="0" lvl="1"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9pPr>
          </a:lstStyle>
          <a:p>
            <a:endParaRPr/>
          </a:p>
        </p:txBody>
      </p:sp>
      <p:sp>
        <p:nvSpPr>
          <p:cNvPr id="818" name="Google Shape;818;p148"/>
          <p:cNvSpPr/>
          <p:nvPr/>
        </p:nvSpPr>
        <p:spPr>
          <a:xfrm>
            <a:off x="4000500" y="0"/>
            <a:ext cx="5143500" cy="514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Title Slide All White">
  <p:cSld name="Title Slide All White">
    <p:bg>
      <p:bgPr>
        <a:solidFill>
          <a:schemeClr val="lt1"/>
        </a:solidFill>
        <a:effectLst/>
      </p:bgPr>
    </p:bg>
    <p:spTree>
      <p:nvGrpSpPr>
        <p:cNvPr id="1" name="Shape 1191"/>
        <p:cNvGrpSpPr/>
        <p:nvPr/>
      </p:nvGrpSpPr>
      <p:grpSpPr>
        <a:xfrm>
          <a:off x="0" y="0"/>
          <a:ext cx="0" cy="0"/>
          <a:chOff x="0" y="0"/>
          <a:chExt cx="0" cy="0"/>
        </a:xfrm>
      </p:grpSpPr>
      <p:sp>
        <p:nvSpPr>
          <p:cNvPr id="1192" name="Google Shape;1192;p215"/>
          <p:cNvSpPr txBox="1">
            <a:spLocks noGrp="1"/>
          </p:cNvSpPr>
          <p:nvPr>
            <p:ph type="ctrTitle"/>
          </p:nvPr>
        </p:nvSpPr>
        <p:spPr>
          <a:xfrm>
            <a:off x="332184" y="321469"/>
            <a:ext cx="5563800" cy="19887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dk1"/>
              </a:buClr>
              <a:buSzPts val="4500"/>
              <a:buFont typeface="Georgia"/>
              <a:buNone/>
              <a:defRPr sz="45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193" name="Google Shape;1193;p215"/>
          <p:cNvSpPr txBox="1">
            <a:spLocks noGrp="1"/>
          </p:cNvSpPr>
          <p:nvPr>
            <p:ph type="subTitle" idx="1"/>
          </p:nvPr>
        </p:nvSpPr>
        <p:spPr>
          <a:xfrm>
            <a:off x="332185" y="2811780"/>
            <a:ext cx="41055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1194" name="Google Shape;1194;p215"/>
          <p:cNvPicPr preferRelativeResize="0"/>
          <p:nvPr/>
        </p:nvPicPr>
        <p:blipFill rotWithShape="1">
          <a:blip r:embed="rId2">
            <a:alphaModFix/>
          </a:blip>
          <a:srcRect/>
          <a:stretch/>
        </p:blipFill>
        <p:spPr>
          <a:xfrm>
            <a:off x="138854" y="3998214"/>
            <a:ext cx="1227583" cy="101339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Title Slide Split">
  <p:cSld name="Title Slide Split">
    <p:spTree>
      <p:nvGrpSpPr>
        <p:cNvPr id="1" name="Shape 1280"/>
        <p:cNvGrpSpPr/>
        <p:nvPr/>
      </p:nvGrpSpPr>
      <p:grpSpPr>
        <a:xfrm>
          <a:off x="0" y="0"/>
          <a:ext cx="0" cy="0"/>
          <a:chOff x="0" y="0"/>
          <a:chExt cx="0" cy="0"/>
        </a:xfrm>
      </p:grpSpPr>
      <p:sp>
        <p:nvSpPr>
          <p:cNvPr id="1281" name="Google Shape;1281;p229"/>
          <p:cNvSpPr/>
          <p:nvPr/>
        </p:nvSpPr>
        <p:spPr>
          <a:xfrm>
            <a:off x="4000500" y="0"/>
            <a:ext cx="5143500" cy="51435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282" name="Google Shape;1282;p229"/>
          <p:cNvSpPr txBox="1">
            <a:spLocks noGrp="1"/>
          </p:cNvSpPr>
          <p:nvPr>
            <p:ph type="ctrTitle"/>
          </p:nvPr>
        </p:nvSpPr>
        <p:spPr>
          <a:xfrm>
            <a:off x="332185" y="563166"/>
            <a:ext cx="3506400" cy="20085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dk1"/>
              </a:buClr>
              <a:buSzPts val="3300"/>
              <a:buFont typeface="Georgia"/>
              <a:buNone/>
              <a:defRPr sz="33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283" name="Google Shape;1283;p229"/>
          <p:cNvSpPr txBox="1">
            <a:spLocks noGrp="1"/>
          </p:cNvSpPr>
          <p:nvPr>
            <p:ph type="subTitle" idx="1"/>
          </p:nvPr>
        </p:nvSpPr>
        <p:spPr>
          <a:xfrm>
            <a:off x="332185" y="2969514"/>
            <a:ext cx="35064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284" name="Google Shape;1284;p229"/>
          <p:cNvSpPr/>
          <p:nvPr/>
        </p:nvSpPr>
        <p:spPr>
          <a:xfrm>
            <a:off x="4000500" y="0"/>
            <a:ext cx="5143500" cy="514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85" name="Google Shape;1285;p229"/>
          <p:cNvSpPr/>
          <p:nvPr/>
        </p:nvSpPr>
        <p:spPr>
          <a:xfrm>
            <a:off x="4000500" y="0"/>
            <a:ext cx="5143500" cy="514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1286" name="Google Shape;1286;p229"/>
          <p:cNvPicPr preferRelativeResize="0"/>
          <p:nvPr/>
        </p:nvPicPr>
        <p:blipFill rotWithShape="1">
          <a:blip r:embed="rId2">
            <a:alphaModFix/>
          </a:blip>
          <a:srcRect/>
          <a:stretch/>
        </p:blipFill>
        <p:spPr>
          <a:xfrm>
            <a:off x="138854" y="3998214"/>
            <a:ext cx="1227583" cy="101339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287"/>
        <p:cNvGrpSpPr/>
        <p:nvPr/>
      </p:nvGrpSpPr>
      <p:grpSpPr>
        <a:xfrm>
          <a:off x="0" y="0"/>
          <a:ext cx="0" cy="0"/>
          <a:chOff x="0" y="0"/>
          <a:chExt cx="0" cy="0"/>
        </a:xfrm>
      </p:grpSpPr>
      <p:sp>
        <p:nvSpPr>
          <p:cNvPr id="1288" name="Google Shape;1288;p23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289" name="Google Shape;1289;p23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wo Content - Subtitle">
  <p:cSld name="Two Content - Subtitle">
    <p:spTree>
      <p:nvGrpSpPr>
        <p:cNvPr id="1" name="Shape 1568"/>
        <p:cNvGrpSpPr/>
        <p:nvPr/>
      </p:nvGrpSpPr>
      <p:grpSpPr>
        <a:xfrm>
          <a:off x="0" y="0"/>
          <a:ext cx="0" cy="0"/>
          <a:chOff x="0" y="0"/>
          <a:chExt cx="0" cy="0"/>
        </a:xfrm>
      </p:grpSpPr>
      <p:sp>
        <p:nvSpPr>
          <p:cNvPr id="1569" name="Google Shape;1569;p282"/>
          <p:cNvSpPr txBox="1">
            <a:spLocks noGrp="1"/>
          </p:cNvSpPr>
          <p:nvPr>
            <p:ph type="body" idx="1"/>
          </p:nvPr>
        </p:nvSpPr>
        <p:spPr>
          <a:xfrm>
            <a:off x="332185" y="1577579"/>
            <a:ext cx="4105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570" name="Google Shape;1570;p282"/>
          <p:cNvSpPr txBox="1">
            <a:spLocks noGrp="1"/>
          </p:cNvSpPr>
          <p:nvPr>
            <p:ph type="body" idx="2"/>
          </p:nvPr>
        </p:nvSpPr>
        <p:spPr>
          <a:xfrm>
            <a:off x="4706541" y="1577578"/>
            <a:ext cx="4105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571" name="Google Shape;1571;p282"/>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572" name="Google Shape;1572;p282"/>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73" name="Google Shape;1573;p282"/>
          <p:cNvSpPr txBox="1">
            <a:spLocks noGrp="1"/>
          </p:cNvSpPr>
          <p:nvPr>
            <p:ph type="subTitle" idx="3"/>
          </p:nvPr>
        </p:nvSpPr>
        <p:spPr>
          <a:xfrm>
            <a:off x="332184" y="700075"/>
            <a:ext cx="8479500" cy="6645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27"/>
        <p:cNvGrpSpPr/>
        <p:nvPr/>
      </p:nvGrpSpPr>
      <p:grpSpPr>
        <a:xfrm>
          <a:off x="0" y="0"/>
          <a:ext cx="0" cy="0"/>
          <a:chOff x="0" y="0"/>
          <a:chExt cx="0" cy="0"/>
        </a:xfrm>
      </p:grpSpPr>
      <p:sp>
        <p:nvSpPr>
          <p:cNvPr id="1728" name="Google Shape;1728;p31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729" name="Google Shape;1729;p31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730" name="Google Shape;1730;p31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99"/>
        <p:cNvGrpSpPr/>
        <p:nvPr/>
      </p:nvGrpSpPr>
      <p:grpSpPr>
        <a:xfrm>
          <a:off x="0" y="0"/>
          <a:ext cx="0" cy="0"/>
          <a:chOff x="0" y="0"/>
          <a:chExt cx="0" cy="0"/>
        </a:xfrm>
      </p:grpSpPr>
      <p:sp>
        <p:nvSpPr>
          <p:cNvPr id="100" name="Google Shape;100;p21"/>
          <p:cNvSpPr/>
          <p:nvPr/>
        </p:nvSpPr>
        <p:spPr>
          <a:xfrm>
            <a:off x="4572000" y="0"/>
            <a:ext cx="4572000" cy="5143500"/>
          </a:xfrm>
          <a:prstGeom prst="rect">
            <a:avLst/>
          </a:prstGeom>
          <a:solidFill>
            <a:srgbClr val="DED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01" name="Google Shape;101;p21"/>
          <p:cNvSpPr/>
          <p:nvPr/>
        </p:nvSpPr>
        <p:spPr>
          <a:xfrm>
            <a:off x="0" y="0"/>
            <a:ext cx="4572000" cy="2571900"/>
          </a:xfrm>
          <a:prstGeom prst="rect">
            <a:avLst/>
          </a:prstGeom>
          <a:solidFill>
            <a:srgbClr val="D04A0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 name="Google Shape;102;p21"/>
          <p:cNvSpPr/>
          <p:nvPr/>
        </p:nvSpPr>
        <p:spPr>
          <a:xfrm>
            <a:off x="0" y="2571750"/>
            <a:ext cx="4572000" cy="857400"/>
          </a:xfrm>
          <a:prstGeom prst="rect">
            <a:avLst/>
          </a:prstGeom>
          <a:solidFill>
            <a:srgbClr val="4646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21"/>
          <p:cNvSpPr txBox="1">
            <a:spLocks noGrp="1"/>
          </p:cNvSpPr>
          <p:nvPr>
            <p:ph type="ctrTitle"/>
          </p:nvPr>
        </p:nvSpPr>
        <p:spPr>
          <a:xfrm>
            <a:off x="332185" y="321469"/>
            <a:ext cx="4105500" cy="17145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3800"/>
              <a:buFont typeface="Georgia"/>
              <a:buNone/>
              <a:defRPr sz="38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04" name="Google Shape;104;p21"/>
          <p:cNvSpPr txBox="1">
            <a:spLocks noGrp="1"/>
          </p:cNvSpPr>
          <p:nvPr>
            <p:ph type="subTitle" idx="1"/>
          </p:nvPr>
        </p:nvSpPr>
        <p:spPr>
          <a:xfrm>
            <a:off x="332185" y="2811780"/>
            <a:ext cx="4105500" cy="445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pic>
        <p:nvPicPr>
          <p:cNvPr id="105" name="Google Shape;105;p21"/>
          <p:cNvPicPr preferRelativeResize="0"/>
          <p:nvPr/>
        </p:nvPicPr>
        <p:blipFill rotWithShape="1">
          <a:blip r:embed="rId2">
            <a:alphaModFix/>
          </a:blip>
          <a:srcRect/>
          <a:stretch/>
        </p:blipFill>
        <p:spPr>
          <a:xfrm>
            <a:off x="138854" y="3998214"/>
            <a:ext cx="1227583" cy="101339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ines">
  <p:cSld name="Title Slide Lines">
    <p:bg>
      <p:bgPr>
        <a:solidFill>
          <a:srgbClr val="DEDEDE"/>
        </a:solidFill>
        <a:effectLst/>
      </p:bgPr>
    </p:bg>
    <p:spTree>
      <p:nvGrpSpPr>
        <p:cNvPr id="1" name="Shape 106"/>
        <p:cNvGrpSpPr/>
        <p:nvPr/>
      </p:nvGrpSpPr>
      <p:grpSpPr>
        <a:xfrm>
          <a:off x="0" y="0"/>
          <a:ext cx="0" cy="0"/>
          <a:chOff x="0" y="0"/>
          <a:chExt cx="0" cy="0"/>
        </a:xfrm>
      </p:grpSpPr>
      <p:grpSp>
        <p:nvGrpSpPr>
          <p:cNvPr id="107" name="Google Shape;107;p22"/>
          <p:cNvGrpSpPr/>
          <p:nvPr/>
        </p:nvGrpSpPr>
        <p:grpSpPr>
          <a:xfrm>
            <a:off x="-1" y="-1"/>
            <a:ext cx="9143920" cy="5143482"/>
            <a:chOff x="-1" y="-1"/>
            <a:chExt cx="12191893" cy="6857975"/>
          </a:xfrm>
        </p:grpSpPr>
        <p:grpSp>
          <p:nvGrpSpPr>
            <p:cNvPr id="108" name="Google Shape;108;p22"/>
            <p:cNvGrpSpPr/>
            <p:nvPr/>
          </p:nvGrpSpPr>
          <p:grpSpPr>
            <a:xfrm>
              <a:off x="-1" y="-1"/>
              <a:ext cx="12191893" cy="6857975"/>
              <a:chOff x="152400" y="152400"/>
              <a:chExt cx="12196772" cy="6862779"/>
            </a:xfrm>
          </p:grpSpPr>
          <p:sp>
            <p:nvSpPr>
              <p:cNvPr id="109" name="Google Shape;109;p22"/>
              <p:cNvSpPr/>
              <p:nvPr/>
            </p:nvSpPr>
            <p:spPr>
              <a:xfrm>
                <a:off x="152400" y="3775075"/>
                <a:ext cx="9142419" cy="777876"/>
              </a:xfrm>
              <a:custGeom>
                <a:avLst/>
                <a:gdLst/>
                <a:ahLst/>
                <a:cxnLst/>
                <a:rect l="l" t="t" r="r" b="b"/>
                <a:pathLst>
                  <a:path w="7908" h="1632" extrusionOk="0">
                    <a:moveTo>
                      <a:pt x="0" y="0"/>
                    </a:moveTo>
                    <a:lnTo>
                      <a:pt x="0" y="0"/>
                    </a:lnTo>
                    <a:lnTo>
                      <a:pt x="7908" y="0"/>
                    </a:lnTo>
                    <a:lnTo>
                      <a:pt x="7908" y="1632"/>
                    </a:lnTo>
                    <a:lnTo>
                      <a:pt x="0" y="1632"/>
                    </a:lnTo>
                    <a:lnTo>
                      <a:pt x="0" y="0"/>
                    </a:lnTo>
                    <a:close/>
                  </a:path>
                </a:pathLst>
              </a:custGeom>
              <a:solidFill>
                <a:srgbClr val="D04A0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0" name="Google Shape;110;p22"/>
              <p:cNvSpPr/>
              <p:nvPr/>
            </p:nvSpPr>
            <p:spPr>
              <a:xfrm>
                <a:off x="152400" y="152400"/>
                <a:ext cx="12196772" cy="6862779"/>
              </a:xfrm>
              <a:custGeom>
                <a:avLst/>
                <a:gdLst/>
                <a:ahLst/>
                <a:cxnLst/>
                <a:rect l="l" t="t" r="r" b="b"/>
                <a:pathLst>
                  <a:path w="25599" h="14399" extrusionOk="0">
                    <a:moveTo>
                      <a:pt x="19187" y="0"/>
                    </a:moveTo>
                    <a:lnTo>
                      <a:pt x="19187" y="0"/>
                    </a:lnTo>
                    <a:lnTo>
                      <a:pt x="19187" y="6949"/>
                    </a:lnTo>
                    <a:lnTo>
                      <a:pt x="0" y="6949"/>
                    </a:lnTo>
                    <a:lnTo>
                      <a:pt x="0" y="7602"/>
                    </a:lnTo>
                    <a:lnTo>
                      <a:pt x="19187" y="7602"/>
                    </a:lnTo>
                    <a:lnTo>
                      <a:pt x="19187" y="9234"/>
                    </a:lnTo>
                    <a:lnTo>
                      <a:pt x="0" y="9234"/>
                    </a:lnTo>
                    <a:lnTo>
                      <a:pt x="0" y="9887"/>
                    </a:lnTo>
                    <a:lnTo>
                      <a:pt x="19187" y="9887"/>
                    </a:lnTo>
                    <a:lnTo>
                      <a:pt x="19187" y="14399"/>
                    </a:lnTo>
                    <a:lnTo>
                      <a:pt x="19839" y="14399"/>
                    </a:lnTo>
                    <a:lnTo>
                      <a:pt x="19839" y="9887"/>
                    </a:lnTo>
                    <a:lnTo>
                      <a:pt x="25599" y="9887"/>
                    </a:lnTo>
                    <a:lnTo>
                      <a:pt x="25599" y="9234"/>
                    </a:lnTo>
                    <a:lnTo>
                      <a:pt x="19839" y="9234"/>
                    </a:lnTo>
                    <a:lnTo>
                      <a:pt x="19839" y="7602"/>
                    </a:lnTo>
                    <a:lnTo>
                      <a:pt x="25599" y="7602"/>
                    </a:lnTo>
                    <a:lnTo>
                      <a:pt x="25599" y="6949"/>
                    </a:lnTo>
                    <a:lnTo>
                      <a:pt x="19839" y="6949"/>
                    </a:lnTo>
                    <a:lnTo>
                      <a:pt x="19839" y="0"/>
                    </a:lnTo>
                    <a:lnTo>
                      <a:pt x="19187" y="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pic>
          <p:nvPicPr>
            <p:cNvPr id="111" name="Google Shape;111;p22"/>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12" name="Google Shape;112;p22"/>
          <p:cNvSpPr txBox="1">
            <a:spLocks noGrp="1"/>
          </p:cNvSpPr>
          <p:nvPr>
            <p:ph type="subTitle" idx="1"/>
          </p:nvPr>
        </p:nvSpPr>
        <p:spPr>
          <a:xfrm>
            <a:off x="332185" y="2785205"/>
            <a:ext cx="4105500" cy="44400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13" name="Google Shape;113;p22"/>
          <p:cNvSpPr txBox="1">
            <a:spLocks noGrp="1"/>
          </p:cNvSpPr>
          <p:nvPr>
            <p:ph type="ctrTitle"/>
          </p:nvPr>
        </p:nvSpPr>
        <p:spPr>
          <a:xfrm>
            <a:off x="332185" y="321467"/>
            <a:ext cx="5563800" cy="15090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3400"/>
              <a:buFont typeface="Georgia"/>
              <a:buNone/>
              <a:defRPr sz="34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5" Type="http://schemas.openxmlformats.org/officeDocument/2006/relationships/theme" Target="../theme/theme2.xml"/><Relationship Id="rId4"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6.xml"/><Relationship Id="rId1"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32185" y="1577579"/>
            <a:ext cx="8479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
        <p:nvSpPr>
          <p:cNvPr id="55" name="Google Shape;55;p13"/>
          <p:cNvSpPr txBox="1"/>
          <p:nvPr/>
        </p:nvSpPr>
        <p:spPr>
          <a:xfrm>
            <a:off x="332185" y="476631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chemeClr val="dk1"/>
                </a:solidFill>
              </a:rPr>
              <a:t>Cloud Academy Capstone Presentatoin</a:t>
            </a:r>
            <a:endParaRPr sz="1100" b="0" i="0" u="none" strike="noStrike" cap="none">
              <a:solidFill>
                <a:srgbClr val="000000"/>
              </a:solidFill>
              <a:latin typeface="Arial"/>
              <a:ea typeface="Arial"/>
              <a:cs typeface="Arial"/>
              <a:sym typeface="Arial"/>
            </a:endParaRPr>
          </a:p>
        </p:txBody>
      </p:sp>
      <p:sp>
        <p:nvSpPr>
          <p:cNvPr id="56" name="Google Shape;56;p13"/>
          <p:cNvSpPr txBox="1"/>
          <p:nvPr/>
        </p:nvSpPr>
        <p:spPr>
          <a:xfrm>
            <a:off x="6163866" y="476631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a:solidFill>
                  <a:schemeClr val="dk1"/>
                </a:solidFill>
              </a:rPr>
              <a:t>11/14/2022</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7"/>
        <p:cNvGrpSpPr/>
        <p:nvPr/>
      </p:nvGrpSpPr>
      <p:grpSpPr>
        <a:xfrm>
          <a:off x="0" y="0"/>
          <a:ext cx="0" cy="0"/>
          <a:chOff x="0" y="0"/>
          <a:chExt cx="0" cy="0"/>
        </a:xfrm>
      </p:grpSpPr>
      <p:sp>
        <p:nvSpPr>
          <p:cNvPr id="428" name="Google Shape;428;p80"/>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9" name="Google Shape;429;p80"/>
          <p:cNvSpPr txBox="1">
            <a:spLocks noGrp="1"/>
          </p:cNvSpPr>
          <p:nvPr>
            <p:ph type="body" idx="1"/>
          </p:nvPr>
        </p:nvSpPr>
        <p:spPr>
          <a:xfrm>
            <a:off x="332185" y="1577579"/>
            <a:ext cx="8479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30" name="Google Shape;430;p8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31" name="Google Shape;431;p80"/>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
        <p:nvSpPr>
          <p:cNvPr id="432" name="Google Shape;432;p80"/>
          <p:cNvSpPr txBox="1"/>
          <p:nvPr/>
        </p:nvSpPr>
        <p:spPr>
          <a:xfrm>
            <a:off x="332185" y="476631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chemeClr val="dk1"/>
                </a:solidFill>
              </a:rPr>
              <a:t>Cloud Academy Capstone Presentation</a:t>
            </a:r>
            <a:endParaRPr sz="1100" b="0" i="0" u="none" strike="noStrike" cap="none">
              <a:solidFill>
                <a:srgbClr val="000000"/>
              </a:solidFill>
              <a:latin typeface="Arial"/>
              <a:ea typeface="Arial"/>
              <a:cs typeface="Arial"/>
              <a:sym typeface="Arial"/>
            </a:endParaRPr>
          </a:p>
        </p:txBody>
      </p:sp>
      <p:sp>
        <p:nvSpPr>
          <p:cNvPr id="433" name="Google Shape;433;p80"/>
          <p:cNvSpPr txBox="1"/>
          <p:nvPr/>
        </p:nvSpPr>
        <p:spPr>
          <a:xfrm>
            <a:off x="6163866" y="476631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a:solidFill>
                  <a:schemeClr val="dk1"/>
                </a:solidFill>
              </a:rPr>
              <a:t>11/14/2022</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25" r:id="rId1"/>
    <p:sldLayoutId id="2147483741" r:id="rId2"/>
    <p:sldLayoutId id="2147483756" r:id="rId3"/>
    <p:sldLayoutId id="214748377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6"/>
        <p:cNvGrpSpPr/>
        <p:nvPr/>
      </p:nvGrpSpPr>
      <p:grpSpPr>
        <a:xfrm>
          <a:off x="0" y="0"/>
          <a:ext cx="0" cy="0"/>
          <a:chOff x="0" y="0"/>
          <a:chExt cx="0" cy="0"/>
        </a:xfrm>
      </p:grpSpPr>
      <p:sp>
        <p:nvSpPr>
          <p:cNvPr id="807" name="Google Shape;807;p147"/>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8" name="Google Shape;808;p147"/>
          <p:cNvSpPr txBox="1">
            <a:spLocks noGrp="1"/>
          </p:cNvSpPr>
          <p:nvPr>
            <p:ph type="body" idx="1"/>
          </p:nvPr>
        </p:nvSpPr>
        <p:spPr>
          <a:xfrm>
            <a:off x="332185" y="1577579"/>
            <a:ext cx="8479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9" name="Google Shape;809;p14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10" name="Google Shape;810;p147"/>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
        <p:nvSpPr>
          <p:cNvPr id="811" name="Google Shape;811;p147"/>
          <p:cNvSpPr txBox="1"/>
          <p:nvPr/>
        </p:nvSpPr>
        <p:spPr>
          <a:xfrm>
            <a:off x="332185" y="476631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Presentation Title [View &gt; Master and edit/delete on very top slide master]</a:t>
            </a:r>
            <a:endParaRPr sz="1100" b="0" i="0" u="none" strike="noStrike" cap="none">
              <a:solidFill>
                <a:srgbClr val="000000"/>
              </a:solidFill>
              <a:latin typeface="Arial"/>
              <a:ea typeface="Arial"/>
              <a:cs typeface="Arial"/>
              <a:sym typeface="Arial"/>
            </a:endParaRPr>
          </a:p>
        </p:txBody>
      </p:sp>
      <p:sp>
        <p:nvSpPr>
          <p:cNvPr id="812" name="Google Shape;812;p147"/>
          <p:cNvSpPr txBox="1"/>
          <p:nvPr/>
        </p:nvSpPr>
        <p:spPr>
          <a:xfrm>
            <a:off x="6163866" y="476631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Date [View &gt; Master and edit/delete on very top slide master]</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9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4"/>
        <p:cNvGrpSpPr/>
        <p:nvPr/>
      </p:nvGrpSpPr>
      <p:grpSpPr>
        <a:xfrm>
          <a:off x="0" y="0"/>
          <a:ext cx="0" cy="0"/>
          <a:chOff x="0" y="0"/>
          <a:chExt cx="0" cy="0"/>
        </a:xfrm>
      </p:grpSpPr>
      <p:sp>
        <p:nvSpPr>
          <p:cNvPr id="1185" name="Google Shape;1185;p214"/>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6" name="Google Shape;1186;p214"/>
          <p:cNvSpPr txBox="1">
            <a:spLocks noGrp="1"/>
          </p:cNvSpPr>
          <p:nvPr>
            <p:ph type="body" idx="1"/>
          </p:nvPr>
        </p:nvSpPr>
        <p:spPr>
          <a:xfrm>
            <a:off x="332185" y="1577579"/>
            <a:ext cx="8479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187" name="Google Shape;1187;p21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88" name="Google Shape;1188;p214"/>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
        <p:nvSpPr>
          <p:cNvPr id="1189" name="Google Shape;1189;p214"/>
          <p:cNvSpPr txBox="1"/>
          <p:nvPr/>
        </p:nvSpPr>
        <p:spPr>
          <a:xfrm>
            <a:off x="332185" y="476631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Presentation Title [View &gt; Master and edit/delete on very top slide master]</a:t>
            </a:r>
            <a:endParaRPr sz="1100" b="0" i="0" u="none" strike="noStrike" cap="none">
              <a:solidFill>
                <a:srgbClr val="000000"/>
              </a:solidFill>
              <a:latin typeface="Arial"/>
              <a:ea typeface="Arial"/>
              <a:cs typeface="Arial"/>
              <a:sym typeface="Arial"/>
            </a:endParaRPr>
          </a:p>
        </p:txBody>
      </p:sp>
      <p:sp>
        <p:nvSpPr>
          <p:cNvPr id="1190" name="Google Shape;1190;p214"/>
          <p:cNvSpPr txBox="1"/>
          <p:nvPr/>
        </p:nvSpPr>
        <p:spPr>
          <a:xfrm>
            <a:off x="6163866" y="476631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Date [View &gt; Master and edit/delete on very top slide master]</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857" r:id="rId1"/>
    <p:sldLayoutId id="2147483871" r:id="rId2"/>
    <p:sldLayoutId id="214748387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1"/>
        <p:cNvGrpSpPr/>
        <p:nvPr/>
      </p:nvGrpSpPr>
      <p:grpSpPr>
        <a:xfrm>
          <a:off x="0" y="0"/>
          <a:ext cx="0" cy="0"/>
          <a:chOff x="0" y="0"/>
          <a:chExt cx="0" cy="0"/>
        </a:xfrm>
      </p:grpSpPr>
      <p:sp>
        <p:nvSpPr>
          <p:cNvPr id="1562" name="Google Shape;1562;p281"/>
          <p:cNvSpPr txBox="1">
            <a:spLocks noGrp="1"/>
          </p:cNvSpPr>
          <p:nvPr>
            <p:ph type="title"/>
          </p:nvPr>
        </p:nvSpPr>
        <p:spPr>
          <a:xfrm>
            <a:off x="332185" y="324001"/>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63" name="Google Shape;1563;p281"/>
          <p:cNvSpPr txBox="1">
            <a:spLocks noGrp="1"/>
          </p:cNvSpPr>
          <p:nvPr>
            <p:ph type="body" idx="1"/>
          </p:nvPr>
        </p:nvSpPr>
        <p:spPr>
          <a:xfrm>
            <a:off x="332185" y="1577579"/>
            <a:ext cx="8479500" cy="30516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564" name="Google Shape;1564;p28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65" name="Google Shape;1565;p281"/>
          <p:cNvSpPr txBox="1"/>
          <p:nvPr/>
        </p:nvSpPr>
        <p:spPr>
          <a:xfrm>
            <a:off x="332185" y="486918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PwC</a:t>
            </a:r>
            <a:endParaRPr sz="1100" b="0" i="0" u="none" strike="noStrike" cap="none">
              <a:solidFill>
                <a:srgbClr val="000000"/>
              </a:solidFill>
              <a:latin typeface="Arial"/>
              <a:ea typeface="Arial"/>
              <a:cs typeface="Arial"/>
              <a:sym typeface="Arial"/>
            </a:endParaRPr>
          </a:p>
        </p:txBody>
      </p:sp>
      <p:sp>
        <p:nvSpPr>
          <p:cNvPr id="1566" name="Google Shape;1566;p281"/>
          <p:cNvSpPr txBox="1"/>
          <p:nvPr/>
        </p:nvSpPr>
        <p:spPr>
          <a:xfrm>
            <a:off x="332185" y="4766310"/>
            <a:ext cx="4105500" cy="102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Presentation Title [View &gt; Master and edit/delete on very top slide master]</a:t>
            </a:r>
            <a:endParaRPr sz="1100" b="0" i="0" u="none" strike="noStrike" cap="none">
              <a:solidFill>
                <a:srgbClr val="000000"/>
              </a:solidFill>
              <a:latin typeface="Arial"/>
              <a:ea typeface="Arial"/>
              <a:cs typeface="Arial"/>
              <a:sym typeface="Arial"/>
            </a:endParaRPr>
          </a:p>
        </p:txBody>
      </p:sp>
      <p:sp>
        <p:nvSpPr>
          <p:cNvPr id="1567" name="Google Shape;1567;p281"/>
          <p:cNvSpPr txBox="1"/>
          <p:nvPr/>
        </p:nvSpPr>
        <p:spPr>
          <a:xfrm>
            <a:off x="6163866" y="476631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Date [View &gt; Master and edit/delete on very top slide master]</a:t>
            </a:r>
            <a:endParaRPr sz="11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923" r:id="rId1"/>
    <p:sldLayoutId id="214748395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26.png"/><Relationship Id="rId1" Type="http://schemas.openxmlformats.org/officeDocument/2006/relationships/slideLayout" Target="../slideLayouts/slideLayout69.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28.png"/><Relationship Id="rId1" Type="http://schemas.openxmlformats.org/officeDocument/2006/relationships/slideLayout" Target="../slideLayouts/slideLayout69.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30.png"/><Relationship Id="rId1" Type="http://schemas.openxmlformats.org/officeDocument/2006/relationships/slideLayout" Target="../slideLayouts/slideLayout69.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9.xml"/><Relationship Id="rId5" Type="http://schemas.openxmlformats.org/officeDocument/2006/relationships/image" Target="../media/image34.png"/><Relationship Id="rId4" Type="http://schemas.openxmlformats.org/officeDocument/2006/relationships/customXml" Target="../ink/ink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74.xml"/><Relationship Id="rId6" Type="http://schemas.openxmlformats.org/officeDocument/2006/relationships/customXml" Target="../ink/ink32.xml"/><Relationship Id="rId5" Type="http://schemas.openxmlformats.org/officeDocument/2006/relationships/image" Target="../media/image37.png"/><Relationship Id="rId4" Type="http://schemas.openxmlformats.org/officeDocument/2006/relationships/customXml" Target="../ink/ink31.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customXml" Target="../ink/ink34.xml"/><Relationship Id="rId2" Type="http://schemas.openxmlformats.org/officeDocument/2006/relationships/notesSlide" Target="../notesSlides/notesSlide7.xml"/><Relationship Id="rId1" Type="http://schemas.openxmlformats.org/officeDocument/2006/relationships/slideLayout" Target="../slideLayouts/slideLayout68.xml"/><Relationship Id="rId6" Type="http://schemas.openxmlformats.org/officeDocument/2006/relationships/image" Target="../media/image41.png"/><Relationship Id="rId5" Type="http://schemas.openxmlformats.org/officeDocument/2006/relationships/customXml" Target="../ink/ink33.xml"/><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customXml" Target="../ink/ink3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8.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8.xml"/><Relationship Id="rId6" Type="http://schemas.openxmlformats.org/officeDocument/2006/relationships/image" Target="../media/image48.png"/><Relationship Id="rId5" Type="http://schemas.openxmlformats.org/officeDocument/2006/relationships/customXml" Target="../ink/ink36.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37.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6.xml"/><Relationship Id="rId18" Type="http://schemas.openxmlformats.org/officeDocument/2006/relationships/image" Target="../media/image10.png"/><Relationship Id="rId26" Type="http://schemas.openxmlformats.org/officeDocument/2006/relationships/image" Target="../media/image13.png"/><Relationship Id="rId3" Type="http://schemas.openxmlformats.org/officeDocument/2006/relationships/customXml" Target="../ink/ink1.xml"/><Relationship Id="rId21" Type="http://schemas.openxmlformats.org/officeDocument/2006/relationships/customXml" Target="../ink/ink11.xml"/><Relationship Id="rId7" Type="http://schemas.openxmlformats.org/officeDocument/2006/relationships/customXml" Target="../ink/ink3.xml"/><Relationship Id="rId12" Type="http://schemas.openxmlformats.org/officeDocument/2006/relationships/image" Target="../media/image8.png"/><Relationship Id="rId17" Type="http://schemas.openxmlformats.org/officeDocument/2006/relationships/customXml" Target="../ink/ink9.xml"/><Relationship Id="rId25" Type="http://schemas.openxmlformats.org/officeDocument/2006/relationships/customXml" Target="../ink/ink14.xml"/><Relationship Id="rId2" Type="http://schemas.openxmlformats.org/officeDocument/2006/relationships/notesSlide" Target="../notesSlides/notesSlide2.xml"/><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68.xml"/><Relationship Id="rId6" Type="http://schemas.openxmlformats.org/officeDocument/2006/relationships/image" Target="../media/image5.png"/><Relationship Id="rId11" Type="http://schemas.openxmlformats.org/officeDocument/2006/relationships/customXml" Target="../ink/ink5.xml"/><Relationship Id="rId24" Type="http://schemas.openxmlformats.org/officeDocument/2006/relationships/image" Target="../media/image12.png"/><Relationship Id="rId5" Type="http://schemas.openxmlformats.org/officeDocument/2006/relationships/customXml" Target="../ink/ink2.xml"/><Relationship Id="rId15" Type="http://schemas.openxmlformats.org/officeDocument/2006/relationships/customXml" Target="../ink/ink8.xml"/><Relationship Id="rId23" Type="http://schemas.openxmlformats.org/officeDocument/2006/relationships/customXml" Target="../ink/ink13.xml"/><Relationship Id="rId28" Type="http://schemas.openxmlformats.org/officeDocument/2006/relationships/image" Target="../media/image14.png"/><Relationship Id="rId10" Type="http://schemas.openxmlformats.org/officeDocument/2006/relationships/image" Target="../media/image7.png"/><Relationship Id="rId19" Type="http://schemas.openxmlformats.org/officeDocument/2006/relationships/customXml" Target="../ink/ink10.xml"/><Relationship Id="rId4" Type="http://schemas.openxmlformats.org/officeDocument/2006/relationships/image" Target="../media/image4.png"/><Relationship Id="rId9" Type="http://schemas.openxmlformats.org/officeDocument/2006/relationships/customXml" Target="../ink/ink4.xml"/><Relationship Id="rId14" Type="http://schemas.openxmlformats.org/officeDocument/2006/relationships/customXml" Target="../ink/ink7.xml"/><Relationship Id="rId22" Type="http://schemas.openxmlformats.org/officeDocument/2006/relationships/customXml" Target="../ink/ink12.xml"/><Relationship Id="rId27" Type="http://schemas.openxmlformats.org/officeDocument/2006/relationships/customXml" Target="../ink/ink15.xml"/></Relationships>
</file>

<file path=ppt/slides/_rels/slide20.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50.png"/><Relationship Id="rId1" Type="http://schemas.openxmlformats.org/officeDocument/2006/relationships/slideLayout" Target="../slideLayouts/slideLayout68.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52.png"/><Relationship Id="rId1" Type="http://schemas.openxmlformats.org/officeDocument/2006/relationships/slideLayout" Target="../slideLayouts/slideLayout68.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54.png"/><Relationship Id="rId1" Type="http://schemas.openxmlformats.org/officeDocument/2006/relationships/slideLayout" Target="../slideLayouts/slideLayout68.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56.png"/><Relationship Id="rId1" Type="http://schemas.openxmlformats.org/officeDocument/2006/relationships/slideLayout" Target="../slideLayouts/slideLayout68.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58.png"/><Relationship Id="rId1" Type="http://schemas.openxmlformats.org/officeDocument/2006/relationships/slideLayout" Target="../slideLayouts/slideLayout68.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60.png"/><Relationship Id="rId1" Type="http://schemas.openxmlformats.org/officeDocument/2006/relationships/slideLayout" Target="../slideLayouts/slideLayout68.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62.png"/><Relationship Id="rId1" Type="http://schemas.openxmlformats.org/officeDocument/2006/relationships/slideLayout" Target="../slideLayouts/slideLayout68.xml"/><Relationship Id="rId6" Type="http://schemas.openxmlformats.org/officeDocument/2006/relationships/image" Target="../media/image64.png"/><Relationship Id="rId5" Type="http://schemas.openxmlformats.org/officeDocument/2006/relationships/customXml" Target="../ink/ink45.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65.png"/><Relationship Id="rId1" Type="http://schemas.openxmlformats.org/officeDocument/2006/relationships/slideLayout" Target="../slideLayouts/slideLayout68.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67.png"/><Relationship Id="rId1" Type="http://schemas.openxmlformats.org/officeDocument/2006/relationships/slideLayout" Target="../slideLayouts/slideLayout68.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69.png"/><Relationship Id="rId1" Type="http://schemas.openxmlformats.org/officeDocument/2006/relationships/slideLayout" Target="../slideLayouts/slideLayout68.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3.xml"/><Relationship Id="rId1" Type="http://schemas.openxmlformats.org/officeDocument/2006/relationships/slideLayout" Target="../slideLayouts/slideLayout75.xml"/><Relationship Id="rId6" Type="http://schemas.openxmlformats.org/officeDocument/2006/relationships/image" Target="../media/image15.png"/><Relationship Id="rId5" Type="http://schemas.openxmlformats.org/officeDocument/2006/relationships/customXml" Target="../ink/ink1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hyperlink" Target="https://learn.microsoft.com/en-us/credentials/certifications/azure-developer/?practice-assessment-type=certification" TargetMode="External"/><Relationship Id="rId7" Type="http://schemas.openxmlformats.org/officeDocument/2006/relationships/hyperlink" Target="https://learn.microsoft.com/en-us/azure/virtual-machines/" TargetMode="External"/><Relationship Id="rId2" Type="http://schemas.openxmlformats.org/officeDocument/2006/relationships/notesSlide" Target="../notesSlides/notesSlide12.xml"/><Relationship Id="rId1" Type="http://schemas.openxmlformats.org/officeDocument/2006/relationships/slideLayout" Target="../slideLayouts/slideLayout76.xml"/><Relationship Id="rId6" Type="http://schemas.openxmlformats.org/officeDocument/2006/relationships/hyperlink" Target="https://learn.microsoft.com/en-us/azure/cosmos-db/" TargetMode="External"/><Relationship Id="rId11" Type="http://schemas.openxmlformats.org/officeDocument/2006/relationships/image" Target="../media/image73.png"/><Relationship Id="rId5" Type="http://schemas.openxmlformats.org/officeDocument/2006/relationships/hyperlink" Target="https://learn.microsoft.com/en-us/azure/storage/blobs/" TargetMode="External"/><Relationship Id="rId10" Type="http://schemas.openxmlformats.org/officeDocument/2006/relationships/customXml" Target="../ink/ink50.xml"/><Relationship Id="rId4" Type="http://schemas.openxmlformats.org/officeDocument/2006/relationships/hyperlink" Target="https://learn.microsoft.com/en-us/azure/logic-apps/logic-apps-overview" TargetMode="External"/><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customXml" Target="../ink/ink18.xml"/><Relationship Id="rId7" Type="http://schemas.openxmlformats.org/officeDocument/2006/relationships/customXml" Target="../ink/ink21.xml"/><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customXml" Target="../ink/ink20.xml"/><Relationship Id="rId5" Type="http://schemas.openxmlformats.org/officeDocument/2006/relationships/customXml" Target="../ink/ink19.xml"/><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customXml" Target="../ink/ink2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7.xml"/><Relationship Id="rId5" Type="http://schemas.openxmlformats.org/officeDocument/2006/relationships/image" Target="../media/image19.png"/><Relationship Id="rId4" Type="http://schemas.openxmlformats.org/officeDocument/2006/relationships/customXml" Target="../ink/ink2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22.png"/><Relationship Id="rId1" Type="http://schemas.openxmlformats.org/officeDocument/2006/relationships/slideLayout" Target="../slideLayouts/slideLayout6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24.png"/><Relationship Id="rId1" Type="http://schemas.openxmlformats.org/officeDocument/2006/relationships/slideLayout" Target="../slideLayouts/slideLayout69.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943"/>
        <p:cNvGrpSpPr/>
        <p:nvPr/>
      </p:nvGrpSpPr>
      <p:grpSpPr>
        <a:xfrm>
          <a:off x="0" y="0"/>
          <a:ext cx="0" cy="0"/>
          <a:chOff x="0" y="0"/>
          <a:chExt cx="0" cy="0"/>
        </a:xfrm>
      </p:grpSpPr>
      <p:pic>
        <p:nvPicPr>
          <p:cNvPr id="1944" name="Google Shape;1944;p348"/>
          <p:cNvPicPr preferRelativeResize="0">
            <a:picLocks noGrp="1"/>
          </p:cNvPicPr>
          <p:nvPr>
            <p:ph type="pic" idx="2"/>
          </p:nvPr>
        </p:nvPicPr>
        <p:blipFill rotWithShape="1">
          <a:blip r:embed="rId3">
            <a:alphaModFix/>
          </a:blip>
          <a:srcRect/>
          <a:stretch/>
        </p:blipFill>
        <p:spPr>
          <a:xfrm>
            <a:off x="0" y="0"/>
            <a:ext cx="9144000" cy="5143500"/>
          </a:xfrm>
          <a:prstGeom prst="rect">
            <a:avLst/>
          </a:prstGeom>
          <a:noFill/>
          <a:ln>
            <a:noFill/>
          </a:ln>
        </p:spPr>
      </p:pic>
      <p:grpSp>
        <p:nvGrpSpPr>
          <p:cNvPr id="1945" name="Google Shape;1945;p348"/>
          <p:cNvGrpSpPr/>
          <p:nvPr/>
        </p:nvGrpSpPr>
        <p:grpSpPr>
          <a:xfrm>
            <a:off x="0" y="0"/>
            <a:ext cx="9144000" cy="5143500"/>
            <a:chOff x="0" y="0"/>
            <a:chExt cx="12192000" cy="6858000"/>
          </a:xfrm>
        </p:grpSpPr>
        <p:sp>
          <p:nvSpPr>
            <p:cNvPr id="1946" name="Google Shape;1946;p348"/>
            <p:cNvSpPr/>
            <p:nvPr/>
          </p:nvSpPr>
          <p:spPr>
            <a:xfrm>
              <a:off x="0" y="0"/>
              <a:ext cx="12192000" cy="6858000"/>
            </a:xfrm>
            <a:custGeom>
              <a:avLst/>
              <a:gdLst/>
              <a:ahLst/>
              <a:cxnLst/>
              <a:rect l="l" t="t" r="r" b="b"/>
              <a:pathLst>
                <a:path w="12192000" h="6858000" extrusionOk="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947" name="Google Shape;1947;p348"/>
            <p:cNvPicPr preferRelativeResize="0"/>
            <p:nvPr/>
          </p:nvPicPr>
          <p:blipFill rotWithShape="1">
            <a:blip r:embed="rId4">
              <a:alphaModFix/>
            </a:blip>
            <a:srcRect/>
            <a:stretch/>
          </p:blipFill>
          <p:spPr>
            <a:xfrm>
              <a:off x="185139" y="5330952"/>
              <a:ext cx="1636775" cy="1351186"/>
            </a:xfrm>
            <a:prstGeom prst="rect">
              <a:avLst/>
            </a:prstGeom>
            <a:noFill/>
            <a:ln>
              <a:noFill/>
            </a:ln>
          </p:spPr>
        </p:pic>
      </p:grpSp>
      <p:sp>
        <p:nvSpPr>
          <p:cNvPr id="1948" name="Google Shape;1948;p348"/>
          <p:cNvSpPr txBox="1">
            <a:spLocks noGrp="1"/>
          </p:cNvSpPr>
          <p:nvPr>
            <p:ph type="subTitle" idx="1"/>
          </p:nvPr>
        </p:nvSpPr>
        <p:spPr>
          <a:xfrm>
            <a:off x="247675" y="2763774"/>
            <a:ext cx="4189800" cy="536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200"/>
              <a:buFont typeface="Arial"/>
              <a:buNone/>
            </a:pPr>
            <a:r>
              <a:rPr lang="en" sz="1300" b="1"/>
              <a:t>Cloud Academy Capstone Presentation</a:t>
            </a:r>
          </a:p>
          <a:p>
            <a:pPr marL="0" marR="0" lvl="0" indent="0" algn="l" rtl="0">
              <a:lnSpc>
                <a:spcPct val="100000"/>
              </a:lnSpc>
              <a:spcBef>
                <a:spcPts val="0"/>
              </a:spcBef>
              <a:spcAft>
                <a:spcPts val="0"/>
              </a:spcAft>
              <a:buClr>
                <a:schemeClr val="dk1"/>
              </a:buClr>
              <a:buSzPts val="1200"/>
              <a:buFont typeface="Arial"/>
              <a:buNone/>
            </a:pPr>
            <a:r>
              <a:rPr lang="en" sz="1300"/>
              <a:t>By:</a:t>
            </a:r>
          </a:p>
          <a:p>
            <a:pPr marL="285750" indent="-285750">
              <a:buFont typeface="Arial" panose="020B0604020202020204" pitchFamily="34" charset="0"/>
              <a:buChar char="•"/>
            </a:pPr>
            <a:r>
              <a:rPr lang="en" sz="1300"/>
              <a:t> </a:t>
            </a:r>
            <a:r>
              <a:rPr lang="en-US" sz="1300"/>
              <a:t>Aniket LNU</a:t>
            </a:r>
          </a:p>
          <a:p>
            <a:pPr marL="285750" indent="-285750">
              <a:buFont typeface="Arial" panose="020B0604020202020204" pitchFamily="34" charset="0"/>
              <a:buChar char="•"/>
            </a:pPr>
            <a:r>
              <a:rPr lang="en-US" sz="1300"/>
              <a:t> Harsh Agarwal</a:t>
            </a:r>
          </a:p>
          <a:p>
            <a:pPr marL="285750" indent="-285750">
              <a:buFont typeface="Arial" panose="020B0604020202020204" pitchFamily="34" charset="0"/>
              <a:buChar char="•"/>
            </a:pPr>
            <a:r>
              <a:rPr lang="en-US" sz="1300"/>
              <a:t> Nibedita Das</a:t>
            </a:r>
          </a:p>
          <a:p>
            <a:pPr marL="285750" indent="-285750">
              <a:buFont typeface="Arial" panose="020B0604020202020204" pitchFamily="34" charset="0"/>
              <a:buChar char="•"/>
            </a:pPr>
            <a:r>
              <a:rPr lang="en-US" sz="1300"/>
              <a:t> Shreya Srivastava</a:t>
            </a:r>
          </a:p>
          <a:p>
            <a:pPr marL="285750" indent="-285750">
              <a:buFont typeface="Arial" panose="020B0604020202020204" pitchFamily="34" charset="0"/>
              <a:buChar char="•"/>
            </a:pPr>
            <a:r>
              <a:rPr lang="en-US" sz="1300"/>
              <a:t> Kumar Jijnasu</a:t>
            </a:r>
          </a:p>
        </p:txBody>
      </p:sp>
      <p:sp>
        <p:nvSpPr>
          <p:cNvPr id="1949" name="Google Shape;1949;p348"/>
          <p:cNvSpPr txBox="1">
            <a:spLocks noGrp="1"/>
          </p:cNvSpPr>
          <p:nvPr>
            <p:ph type="ctrTitle"/>
          </p:nvPr>
        </p:nvSpPr>
        <p:spPr>
          <a:xfrm>
            <a:off x="322158" y="321467"/>
            <a:ext cx="5563800" cy="1509000"/>
          </a:xfrm>
          <a:prstGeom prst="rect">
            <a:avLst/>
          </a:prstGeom>
          <a:noFill/>
          <a:ln>
            <a:noFill/>
          </a:ln>
        </p:spPr>
        <p:txBody>
          <a:bodyPr spcFirstLastPara="1" wrap="square" lIns="0" tIns="0" rIns="0" bIns="0" anchor="b" anchorCtr="0">
            <a:noAutofit/>
          </a:bodyPr>
          <a:lstStyle/>
          <a:p>
            <a:pPr marL="0" marR="0" lvl="0" indent="0" algn="l" rtl="0">
              <a:lnSpc>
                <a:spcPct val="85000"/>
              </a:lnSpc>
              <a:spcBef>
                <a:spcPts val="0"/>
              </a:spcBef>
              <a:spcAft>
                <a:spcPts val="0"/>
              </a:spcAft>
              <a:buClr>
                <a:schemeClr val="dk1"/>
              </a:buClr>
              <a:buSzPts val="3400"/>
              <a:buFont typeface="Georgia"/>
              <a:buNone/>
            </a:pPr>
            <a:r>
              <a:rPr lang="en-US"/>
              <a:t>EventHub</a:t>
            </a:r>
            <a:endParaRPr sz="3400" b="0" i="0" u="none" strike="noStrike" cap="none">
              <a:solidFill>
                <a:schemeClr val="dk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program&#10;&#10;Description automatically generated">
            <a:extLst>
              <a:ext uri="{FF2B5EF4-FFF2-40B4-BE49-F238E27FC236}">
                <a16:creationId xmlns:a16="http://schemas.microsoft.com/office/drawing/2014/main" id="{7395B5D0-4434-3D0A-4BA9-3EFAD3D261C1}"/>
              </a:ext>
            </a:extLst>
          </p:cNvPr>
          <p:cNvPicPr>
            <a:picLocks noChangeAspect="1"/>
          </p:cNvPicPr>
          <p:nvPr/>
        </p:nvPicPr>
        <p:blipFill>
          <a:blip r:embed="rId2"/>
          <a:stretch>
            <a:fillRect/>
          </a:stretch>
        </p:blipFill>
        <p:spPr>
          <a:xfrm>
            <a:off x="961900" y="339026"/>
            <a:ext cx="7210515" cy="4242662"/>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2075A50-4D06-4D03-797A-E420A7437984}"/>
                  </a:ext>
                </a:extLst>
              </p14:cNvPr>
              <p14:cNvContentPartPr/>
              <p14:nvPr/>
            </p14:nvContentPartPr>
            <p14:xfrm>
              <a:off x="8436433" y="4774860"/>
              <a:ext cx="382680" cy="27000"/>
            </p14:xfrm>
          </p:contentPart>
        </mc:Choice>
        <mc:Fallback>
          <p:pic>
            <p:nvPicPr>
              <p:cNvPr id="2" name="Ink 1">
                <a:extLst>
                  <a:ext uri="{FF2B5EF4-FFF2-40B4-BE49-F238E27FC236}">
                    <a16:creationId xmlns:a16="http://schemas.microsoft.com/office/drawing/2014/main" id="{E2075A50-4D06-4D03-797A-E420A7437984}"/>
                  </a:ext>
                </a:extLst>
              </p:cNvPr>
              <p:cNvPicPr/>
              <p:nvPr/>
            </p:nvPicPr>
            <p:blipFill>
              <a:blip r:embed="rId4"/>
              <a:stretch>
                <a:fillRect/>
              </a:stretch>
            </p:blipFill>
            <p:spPr>
              <a:xfrm>
                <a:off x="8373433" y="4711860"/>
                <a:ext cx="508320" cy="152640"/>
              </a:xfrm>
              <a:prstGeom prst="rect">
                <a:avLst/>
              </a:prstGeom>
            </p:spPr>
          </p:pic>
        </mc:Fallback>
      </mc:AlternateContent>
    </p:spTree>
    <p:extLst>
      <p:ext uri="{BB962C8B-B14F-4D97-AF65-F5344CB8AC3E}">
        <p14:creationId xmlns:p14="http://schemas.microsoft.com/office/powerpoint/2010/main" val="569375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program&#10;&#10;Description automatically generated">
            <a:extLst>
              <a:ext uri="{FF2B5EF4-FFF2-40B4-BE49-F238E27FC236}">
                <a16:creationId xmlns:a16="http://schemas.microsoft.com/office/drawing/2014/main" id="{9E0FB01D-E59E-A912-3C8C-70B9C61D19B3}"/>
              </a:ext>
            </a:extLst>
          </p:cNvPr>
          <p:cNvPicPr>
            <a:picLocks noChangeAspect="1"/>
          </p:cNvPicPr>
          <p:nvPr/>
        </p:nvPicPr>
        <p:blipFill>
          <a:blip r:embed="rId2"/>
          <a:stretch>
            <a:fillRect/>
          </a:stretch>
        </p:blipFill>
        <p:spPr>
          <a:xfrm>
            <a:off x="740619" y="358398"/>
            <a:ext cx="7662761" cy="4320153"/>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1963739-979D-569F-D811-AF93839C3C03}"/>
                  </a:ext>
                </a:extLst>
              </p14:cNvPr>
              <p14:cNvContentPartPr/>
              <p14:nvPr/>
            </p14:nvContentPartPr>
            <p14:xfrm>
              <a:off x="8409793" y="4767300"/>
              <a:ext cx="438480" cy="57960"/>
            </p14:xfrm>
          </p:contentPart>
        </mc:Choice>
        <mc:Fallback>
          <p:pic>
            <p:nvPicPr>
              <p:cNvPr id="2" name="Ink 1">
                <a:extLst>
                  <a:ext uri="{FF2B5EF4-FFF2-40B4-BE49-F238E27FC236}">
                    <a16:creationId xmlns:a16="http://schemas.microsoft.com/office/drawing/2014/main" id="{B1963739-979D-569F-D811-AF93839C3C03}"/>
                  </a:ext>
                </a:extLst>
              </p:cNvPr>
              <p:cNvPicPr/>
              <p:nvPr/>
            </p:nvPicPr>
            <p:blipFill>
              <a:blip r:embed="rId4"/>
              <a:stretch>
                <a:fillRect/>
              </a:stretch>
            </p:blipFill>
            <p:spPr>
              <a:xfrm>
                <a:off x="8346845" y="4704300"/>
                <a:ext cx="564017" cy="183600"/>
              </a:xfrm>
              <a:prstGeom prst="rect">
                <a:avLst/>
              </a:prstGeom>
            </p:spPr>
          </p:pic>
        </mc:Fallback>
      </mc:AlternateContent>
    </p:spTree>
    <p:extLst>
      <p:ext uri="{BB962C8B-B14F-4D97-AF65-F5344CB8AC3E}">
        <p14:creationId xmlns:p14="http://schemas.microsoft.com/office/powerpoint/2010/main" val="1172819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program&#10;&#10;Description automatically generated">
            <a:extLst>
              <a:ext uri="{FF2B5EF4-FFF2-40B4-BE49-F238E27FC236}">
                <a16:creationId xmlns:a16="http://schemas.microsoft.com/office/drawing/2014/main" id="{E89D82A8-2130-EECC-37B6-A6AF73038C1E}"/>
              </a:ext>
            </a:extLst>
          </p:cNvPr>
          <p:cNvPicPr>
            <a:picLocks noChangeAspect="1"/>
          </p:cNvPicPr>
          <p:nvPr/>
        </p:nvPicPr>
        <p:blipFill>
          <a:blip r:embed="rId2"/>
          <a:stretch>
            <a:fillRect/>
          </a:stretch>
        </p:blipFill>
        <p:spPr>
          <a:xfrm>
            <a:off x="836183" y="539535"/>
            <a:ext cx="7287592" cy="36576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0D0E1A5-A64E-6B6A-DCDA-34DA7AEA3765}"/>
                  </a:ext>
                </a:extLst>
              </p14:cNvPr>
              <p14:cNvContentPartPr/>
              <p14:nvPr/>
            </p14:nvContentPartPr>
            <p14:xfrm>
              <a:off x="8463433" y="4710780"/>
              <a:ext cx="394560" cy="114840"/>
            </p14:xfrm>
          </p:contentPart>
        </mc:Choice>
        <mc:Fallback>
          <p:pic>
            <p:nvPicPr>
              <p:cNvPr id="2" name="Ink 1">
                <a:extLst>
                  <a:ext uri="{FF2B5EF4-FFF2-40B4-BE49-F238E27FC236}">
                    <a16:creationId xmlns:a16="http://schemas.microsoft.com/office/drawing/2014/main" id="{30D0E1A5-A64E-6B6A-DCDA-34DA7AEA3765}"/>
                  </a:ext>
                </a:extLst>
              </p:cNvPr>
              <p:cNvPicPr/>
              <p:nvPr/>
            </p:nvPicPr>
            <p:blipFill>
              <a:blip r:embed="rId4"/>
              <a:stretch>
                <a:fillRect/>
              </a:stretch>
            </p:blipFill>
            <p:spPr>
              <a:xfrm>
                <a:off x="8400433" y="4647780"/>
                <a:ext cx="520200" cy="240480"/>
              </a:xfrm>
              <a:prstGeom prst="rect">
                <a:avLst/>
              </a:prstGeom>
            </p:spPr>
          </p:pic>
        </mc:Fallback>
      </mc:AlternateContent>
    </p:spTree>
    <p:extLst>
      <p:ext uri="{BB962C8B-B14F-4D97-AF65-F5344CB8AC3E}">
        <p14:creationId xmlns:p14="http://schemas.microsoft.com/office/powerpoint/2010/main" val="3609018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program&#10;&#10;Description automatically generated">
            <a:extLst>
              <a:ext uri="{FF2B5EF4-FFF2-40B4-BE49-F238E27FC236}">
                <a16:creationId xmlns:a16="http://schemas.microsoft.com/office/drawing/2014/main" id="{EDEC770A-7857-FE9E-CB44-FF1BA8E0ACE0}"/>
              </a:ext>
            </a:extLst>
          </p:cNvPr>
          <p:cNvPicPr>
            <a:picLocks noChangeAspect="1"/>
          </p:cNvPicPr>
          <p:nvPr/>
        </p:nvPicPr>
        <p:blipFill>
          <a:blip r:embed="rId2"/>
          <a:stretch>
            <a:fillRect/>
          </a:stretch>
        </p:blipFill>
        <p:spPr>
          <a:xfrm>
            <a:off x="239538" y="300279"/>
            <a:ext cx="4470696" cy="4145797"/>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C3D760D1-313D-EBB4-91DD-654CA0B5C2E1}"/>
              </a:ext>
            </a:extLst>
          </p:cNvPr>
          <p:cNvPicPr>
            <a:picLocks noChangeAspect="1"/>
          </p:cNvPicPr>
          <p:nvPr/>
        </p:nvPicPr>
        <p:blipFill>
          <a:blip r:embed="rId3"/>
          <a:stretch>
            <a:fillRect/>
          </a:stretch>
        </p:blipFill>
        <p:spPr>
          <a:xfrm>
            <a:off x="4832485" y="300684"/>
            <a:ext cx="4225387" cy="4144989"/>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7E929DE-1FC3-B46C-B6F1-86A8C1251C10}"/>
                  </a:ext>
                </a:extLst>
              </p14:cNvPr>
              <p14:cNvContentPartPr/>
              <p14:nvPr/>
            </p14:nvContentPartPr>
            <p14:xfrm>
              <a:off x="8442913" y="4783500"/>
              <a:ext cx="480240" cy="25200"/>
            </p14:xfrm>
          </p:contentPart>
        </mc:Choice>
        <mc:Fallback>
          <p:pic>
            <p:nvPicPr>
              <p:cNvPr id="2" name="Ink 1">
                <a:extLst>
                  <a:ext uri="{FF2B5EF4-FFF2-40B4-BE49-F238E27FC236}">
                    <a16:creationId xmlns:a16="http://schemas.microsoft.com/office/drawing/2014/main" id="{D7E929DE-1FC3-B46C-B6F1-86A8C1251C10}"/>
                  </a:ext>
                </a:extLst>
              </p:cNvPr>
              <p:cNvPicPr/>
              <p:nvPr/>
            </p:nvPicPr>
            <p:blipFill>
              <a:blip r:embed="rId5"/>
              <a:stretch>
                <a:fillRect/>
              </a:stretch>
            </p:blipFill>
            <p:spPr>
              <a:xfrm>
                <a:off x="8379913" y="4720500"/>
                <a:ext cx="605880" cy="150840"/>
              </a:xfrm>
              <a:prstGeom prst="rect">
                <a:avLst/>
              </a:prstGeom>
            </p:spPr>
          </p:pic>
        </mc:Fallback>
      </mc:AlternateContent>
    </p:spTree>
    <p:extLst>
      <p:ext uri="{BB962C8B-B14F-4D97-AF65-F5344CB8AC3E}">
        <p14:creationId xmlns:p14="http://schemas.microsoft.com/office/powerpoint/2010/main" val="121980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6" name="Google Shape;2016;p353"/>
          <p:cNvSpPr txBox="1">
            <a:spLocks noGrp="1"/>
          </p:cNvSpPr>
          <p:nvPr>
            <p:ph type="ctrTitle"/>
          </p:nvPr>
        </p:nvSpPr>
        <p:spPr>
          <a:xfrm>
            <a:off x="332172" y="321475"/>
            <a:ext cx="7117200" cy="1988700"/>
          </a:xfrm>
          <a:prstGeom prst="rect">
            <a:avLst/>
          </a:prstGeom>
          <a:noFill/>
          <a:ln>
            <a:noFill/>
          </a:ln>
        </p:spPr>
        <p:txBody>
          <a:bodyPr spcFirstLastPara="1" wrap="square" lIns="0" tIns="0" rIns="0" bIns="0" anchor="b" anchorCtr="0">
            <a:noAutofit/>
          </a:bodyPr>
          <a:lstStyle/>
          <a:p>
            <a:pPr marL="0" marR="0" lvl="0" indent="0" algn="l" rtl="0">
              <a:lnSpc>
                <a:spcPct val="85000"/>
              </a:lnSpc>
              <a:spcBef>
                <a:spcPts val="0"/>
              </a:spcBef>
              <a:spcAft>
                <a:spcPts val="0"/>
              </a:spcAft>
              <a:buClr>
                <a:schemeClr val="dk1"/>
              </a:buClr>
              <a:buSzPts val="4500"/>
              <a:buFont typeface="Georgia"/>
              <a:buNone/>
            </a:pPr>
            <a:r>
              <a:rPr lang="en"/>
              <a:t>Application Screenshots</a:t>
            </a:r>
            <a:endParaRPr sz="4500" b="0" i="0" u="none" strike="noStrike" cap="none">
              <a:solidFill>
                <a:schemeClr val="dk1"/>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B32C-4218-D51D-0560-E9DE213CD79E}"/>
              </a:ext>
            </a:extLst>
          </p:cNvPr>
          <p:cNvSpPr>
            <a:spLocks noGrp="1"/>
          </p:cNvSpPr>
          <p:nvPr>
            <p:ph type="title"/>
          </p:nvPr>
        </p:nvSpPr>
        <p:spPr>
          <a:xfrm>
            <a:off x="332185" y="324000"/>
            <a:ext cx="8479500" cy="527770"/>
          </a:xfrm>
        </p:spPr>
        <p:txBody>
          <a:bodyPr/>
          <a:lstStyle/>
          <a:p>
            <a:r>
              <a:rPr lang="en-US"/>
              <a:t>Signup /Login</a:t>
            </a:r>
          </a:p>
        </p:txBody>
      </p:sp>
      <p:pic>
        <p:nvPicPr>
          <p:cNvPr id="4" name="Picture 3" descr="A screenshot of a login form&#10;&#10;Description automatically generated">
            <a:extLst>
              <a:ext uri="{FF2B5EF4-FFF2-40B4-BE49-F238E27FC236}">
                <a16:creationId xmlns:a16="http://schemas.microsoft.com/office/drawing/2014/main" id="{8CCA85D2-6E7E-5BD7-E252-D6E54AD2D0C7}"/>
              </a:ext>
            </a:extLst>
          </p:cNvPr>
          <p:cNvPicPr>
            <a:picLocks noChangeAspect="1"/>
          </p:cNvPicPr>
          <p:nvPr/>
        </p:nvPicPr>
        <p:blipFill>
          <a:blip r:embed="rId2"/>
          <a:stretch>
            <a:fillRect/>
          </a:stretch>
        </p:blipFill>
        <p:spPr>
          <a:xfrm>
            <a:off x="0" y="1121080"/>
            <a:ext cx="4509500" cy="257096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67233EB-571E-2885-B527-7090EF366683}"/>
              </a:ext>
            </a:extLst>
          </p:cNvPr>
          <p:cNvPicPr>
            <a:picLocks noChangeAspect="1"/>
          </p:cNvPicPr>
          <p:nvPr/>
        </p:nvPicPr>
        <p:blipFill>
          <a:blip r:embed="rId3"/>
          <a:stretch>
            <a:fillRect/>
          </a:stretch>
        </p:blipFill>
        <p:spPr>
          <a:xfrm>
            <a:off x="4573392" y="1121079"/>
            <a:ext cx="4570608" cy="2570967"/>
          </a:xfrm>
          <a:prstGeom prst="rect">
            <a:avLst/>
          </a:prstGeom>
        </p:spPr>
      </p:pic>
      <p:cxnSp>
        <p:nvCxnSpPr>
          <p:cNvPr id="11" name="Straight Connector 10">
            <a:extLst>
              <a:ext uri="{FF2B5EF4-FFF2-40B4-BE49-F238E27FC236}">
                <a16:creationId xmlns:a16="http://schemas.microsoft.com/office/drawing/2014/main" id="{8A3962AE-A6C0-C740-2E7D-92AE7C8D9565}"/>
              </a:ext>
            </a:extLst>
          </p:cNvPr>
          <p:cNvCxnSpPr/>
          <p:nvPr/>
        </p:nvCxnSpPr>
        <p:spPr>
          <a:xfrm>
            <a:off x="4509500" y="1121079"/>
            <a:ext cx="0" cy="2570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FF3BC2-A3C2-7BEF-0247-53133A67FA8E}"/>
              </a:ext>
            </a:extLst>
          </p:cNvPr>
          <p:cNvCxnSpPr/>
          <p:nvPr/>
        </p:nvCxnSpPr>
        <p:spPr>
          <a:xfrm flipH="1">
            <a:off x="-56367" y="3692046"/>
            <a:ext cx="456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0E30AD-6B55-8214-929C-6F35F1F09C97}"/>
              </a:ext>
            </a:extLst>
          </p:cNvPr>
          <p:cNvCxnSpPr/>
          <p:nvPr/>
        </p:nvCxnSpPr>
        <p:spPr>
          <a:xfrm>
            <a:off x="4572000" y="3692046"/>
            <a:ext cx="4747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906EB6-6B01-C7A4-EA12-A37581FB286D}"/>
              </a:ext>
            </a:extLst>
          </p:cNvPr>
          <p:cNvCxnSpPr/>
          <p:nvPr/>
        </p:nvCxnSpPr>
        <p:spPr>
          <a:xfrm>
            <a:off x="4578263" y="1402915"/>
            <a:ext cx="0" cy="22891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2E9410F7-B8CA-B3C4-E611-EA86D3F8434B}"/>
                  </a:ext>
                </a:extLst>
              </p14:cNvPr>
              <p14:cNvContentPartPr/>
              <p14:nvPr/>
            </p14:nvContentPartPr>
            <p14:xfrm>
              <a:off x="6664153" y="4305060"/>
              <a:ext cx="1774080" cy="553320"/>
            </p14:xfrm>
          </p:contentPart>
        </mc:Choice>
        <mc:Fallback>
          <p:pic>
            <p:nvPicPr>
              <p:cNvPr id="5" name="Ink 4">
                <a:extLst>
                  <a:ext uri="{FF2B5EF4-FFF2-40B4-BE49-F238E27FC236}">
                    <a16:creationId xmlns:a16="http://schemas.microsoft.com/office/drawing/2014/main" id="{2E9410F7-B8CA-B3C4-E611-EA86D3F8434B}"/>
                  </a:ext>
                </a:extLst>
              </p:cNvPr>
              <p:cNvPicPr/>
              <p:nvPr/>
            </p:nvPicPr>
            <p:blipFill>
              <a:blip r:embed="rId5"/>
              <a:stretch>
                <a:fillRect/>
              </a:stretch>
            </p:blipFill>
            <p:spPr>
              <a:xfrm>
                <a:off x="6601140" y="4242060"/>
                <a:ext cx="1899746" cy="678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4A74F999-2420-E20C-270E-2A2463461D9D}"/>
                  </a:ext>
                </a:extLst>
              </p14:cNvPr>
              <p14:cNvContentPartPr/>
              <p14:nvPr/>
            </p14:nvContentPartPr>
            <p14:xfrm>
              <a:off x="7722553" y="4800780"/>
              <a:ext cx="1046160" cy="24840"/>
            </p14:xfrm>
          </p:contentPart>
        </mc:Choice>
        <mc:Fallback>
          <p:pic>
            <p:nvPicPr>
              <p:cNvPr id="6" name="Ink 5">
                <a:extLst>
                  <a:ext uri="{FF2B5EF4-FFF2-40B4-BE49-F238E27FC236}">
                    <a16:creationId xmlns:a16="http://schemas.microsoft.com/office/drawing/2014/main" id="{4A74F999-2420-E20C-270E-2A2463461D9D}"/>
                  </a:ext>
                </a:extLst>
              </p:cNvPr>
              <p:cNvPicPr/>
              <p:nvPr/>
            </p:nvPicPr>
            <p:blipFill>
              <a:blip r:embed="rId7"/>
              <a:stretch>
                <a:fillRect/>
              </a:stretch>
            </p:blipFill>
            <p:spPr>
              <a:xfrm>
                <a:off x="7659553" y="4737780"/>
                <a:ext cx="1171800" cy="150480"/>
              </a:xfrm>
              <a:prstGeom prst="rect">
                <a:avLst/>
              </a:prstGeom>
            </p:spPr>
          </p:pic>
        </mc:Fallback>
      </mc:AlternateContent>
    </p:spTree>
    <p:extLst>
      <p:ext uri="{BB962C8B-B14F-4D97-AF65-F5344CB8AC3E}">
        <p14:creationId xmlns:p14="http://schemas.microsoft.com/office/powerpoint/2010/main" val="2539552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354"/>
          <p:cNvSpPr txBox="1">
            <a:spLocks noGrp="1"/>
          </p:cNvSpPr>
          <p:nvPr>
            <p:ph type="title"/>
          </p:nvPr>
        </p:nvSpPr>
        <p:spPr>
          <a:xfrm>
            <a:off x="269555" y="148636"/>
            <a:ext cx="8479500" cy="634240"/>
          </a:xfrm>
        </p:spPr>
        <p:txBody>
          <a:bodyPr spcFirstLastPara="1" wrap="square" lIns="0" tIns="0" rIns="0" bIns="0" anchor="ctr" anchorCtr="0">
            <a:normAutofit/>
          </a:bodyPr>
          <a:lstStyle/>
          <a:p>
            <a:pPr marL="0" lvl="0" indent="0" rtl="0">
              <a:spcBef>
                <a:spcPts val="0"/>
              </a:spcBef>
              <a:spcAft>
                <a:spcPts val="0"/>
              </a:spcAft>
              <a:buNone/>
            </a:pPr>
            <a:r>
              <a:rPr lang="en-US"/>
              <a:t>Homepage</a:t>
            </a:r>
          </a:p>
        </p:txBody>
      </p:sp>
      <p:pic>
        <p:nvPicPr>
          <p:cNvPr id="3" name="Picture 2" descr="A screenshot of a web page&#10;&#10;Description automatically generated">
            <a:extLst>
              <a:ext uri="{FF2B5EF4-FFF2-40B4-BE49-F238E27FC236}">
                <a16:creationId xmlns:a16="http://schemas.microsoft.com/office/drawing/2014/main" id="{0C73D155-D0E7-9F1B-57A0-A1D34E1E1E4D}"/>
              </a:ext>
            </a:extLst>
          </p:cNvPr>
          <p:cNvPicPr>
            <a:picLocks noChangeAspect="1"/>
          </p:cNvPicPr>
          <p:nvPr/>
        </p:nvPicPr>
        <p:blipFill>
          <a:blip r:embed="rId3"/>
          <a:stretch>
            <a:fillRect/>
          </a:stretch>
        </p:blipFill>
        <p:spPr>
          <a:xfrm>
            <a:off x="0" y="1224250"/>
            <a:ext cx="4572000" cy="2547090"/>
          </a:xfrm>
          <a:prstGeom prst="rect">
            <a:avLst/>
          </a:prstGeom>
          <a:noFill/>
          <a:ln>
            <a:noFill/>
          </a:ln>
        </p:spPr>
      </p:pic>
      <p:pic>
        <p:nvPicPr>
          <p:cNvPr id="5" name="Picture 4" descr="A screenshot of a web page&#10;&#10;Description automatically generated">
            <a:extLst>
              <a:ext uri="{FF2B5EF4-FFF2-40B4-BE49-F238E27FC236}">
                <a16:creationId xmlns:a16="http://schemas.microsoft.com/office/drawing/2014/main" id="{96F6826F-2CF7-5DC2-4DB8-170F366AA22D}"/>
              </a:ext>
            </a:extLst>
          </p:cNvPr>
          <p:cNvPicPr>
            <a:picLocks noChangeAspect="1"/>
          </p:cNvPicPr>
          <p:nvPr/>
        </p:nvPicPr>
        <p:blipFill>
          <a:blip r:embed="rId4"/>
          <a:stretch>
            <a:fillRect/>
          </a:stretch>
        </p:blipFill>
        <p:spPr>
          <a:xfrm>
            <a:off x="4572001" y="1199589"/>
            <a:ext cx="4572000" cy="2571751"/>
          </a:xfrm>
          <a:prstGeom prst="rect">
            <a:avLst/>
          </a:prstGeom>
        </p:spPr>
      </p:pic>
      <p:sp>
        <p:nvSpPr>
          <p:cNvPr id="6" name="TextBox 5">
            <a:extLst>
              <a:ext uri="{FF2B5EF4-FFF2-40B4-BE49-F238E27FC236}">
                <a16:creationId xmlns:a16="http://schemas.microsoft.com/office/drawing/2014/main" id="{417B1D26-22BB-1533-60DB-4E52977ED4EF}"/>
              </a:ext>
            </a:extLst>
          </p:cNvPr>
          <p:cNvSpPr txBox="1"/>
          <p:nvPr/>
        </p:nvSpPr>
        <p:spPr>
          <a:xfrm>
            <a:off x="1903956" y="888733"/>
            <a:ext cx="2217107" cy="307777"/>
          </a:xfrm>
          <a:prstGeom prst="rect">
            <a:avLst/>
          </a:prstGeom>
          <a:noFill/>
        </p:spPr>
        <p:txBody>
          <a:bodyPr wrap="square" rtlCol="0">
            <a:spAutoFit/>
          </a:bodyPr>
          <a:lstStyle/>
          <a:p>
            <a:r>
              <a:rPr lang="en-US"/>
              <a:t>HR</a:t>
            </a:r>
          </a:p>
        </p:txBody>
      </p:sp>
      <p:sp>
        <p:nvSpPr>
          <p:cNvPr id="7" name="TextBox 6">
            <a:extLst>
              <a:ext uri="{FF2B5EF4-FFF2-40B4-BE49-F238E27FC236}">
                <a16:creationId xmlns:a16="http://schemas.microsoft.com/office/drawing/2014/main" id="{C39433C7-1AE0-51A0-535F-F96C76AA9E7A}"/>
              </a:ext>
            </a:extLst>
          </p:cNvPr>
          <p:cNvSpPr txBox="1"/>
          <p:nvPr/>
        </p:nvSpPr>
        <p:spPr>
          <a:xfrm>
            <a:off x="6419589" y="888733"/>
            <a:ext cx="1772433" cy="307777"/>
          </a:xfrm>
          <a:prstGeom prst="rect">
            <a:avLst/>
          </a:prstGeom>
          <a:noFill/>
        </p:spPr>
        <p:txBody>
          <a:bodyPr wrap="square" rtlCol="0">
            <a:spAutoFit/>
          </a:bodyPr>
          <a:lstStyle/>
          <a:p>
            <a:r>
              <a:rPr lang="en-US"/>
              <a:t>Non-HR</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20C3338-4AF8-54E5-2042-63A8CA4F1FC0}"/>
                  </a:ext>
                </a:extLst>
              </p14:cNvPr>
              <p14:cNvContentPartPr/>
              <p14:nvPr/>
            </p14:nvContentPartPr>
            <p14:xfrm>
              <a:off x="8482513" y="4767660"/>
              <a:ext cx="318240" cy="9360"/>
            </p14:xfrm>
          </p:contentPart>
        </mc:Choice>
        <mc:Fallback>
          <p:pic>
            <p:nvPicPr>
              <p:cNvPr id="2" name="Ink 1">
                <a:extLst>
                  <a:ext uri="{FF2B5EF4-FFF2-40B4-BE49-F238E27FC236}">
                    <a16:creationId xmlns:a16="http://schemas.microsoft.com/office/drawing/2014/main" id="{B20C3338-4AF8-54E5-2042-63A8CA4F1FC0}"/>
                  </a:ext>
                </a:extLst>
              </p:cNvPr>
              <p:cNvPicPr/>
              <p:nvPr/>
            </p:nvPicPr>
            <p:blipFill>
              <a:blip r:embed="rId6"/>
              <a:stretch>
                <a:fillRect/>
              </a:stretch>
            </p:blipFill>
            <p:spPr>
              <a:xfrm>
                <a:off x="8392615" y="4587660"/>
                <a:ext cx="497677"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9A363075-140E-857D-D050-169677F83FDF}"/>
                  </a:ext>
                </a:extLst>
              </p14:cNvPr>
              <p14:cNvContentPartPr/>
              <p14:nvPr/>
            </p14:nvContentPartPr>
            <p14:xfrm>
              <a:off x="8053393" y="4516020"/>
              <a:ext cx="584640" cy="266760"/>
            </p14:xfrm>
          </p:contentPart>
        </mc:Choice>
        <mc:Fallback>
          <p:pic>
            <p:nvPicPr>
              <p:cNvPr id="4" name="Ink 3">
                <a:extLst>
                  <a:ext uri="{FF2B5EF4-FFF2-40B4-BE49-F238E27FC236}">
                    <a16:creationId xmlns:a16="http://schemas.microsoft.com/office/drawing/2014/main" id="{9A363075-140E-857D-D050-169677F83FDF}"/>
                  </a:ext>
                </a:extLst>
              </p:cNvPr>
              <p:cNvPicPr/>
              <p:nvPr/>
            </p:nvPicPr>
            <p:blipFill>
              <a:blip r:embed="rId8"/>
              <a:stretch>
                <a:fillRect/>
              </a:stretch>
            </p:blipFill>
            <p:spPr>
              <a:xfrm>
                <a:off x="7963393" y="4335777"/>
                <a:ext cx="764280" cy="626886"/>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2837FF7E-5787-DDAE-219F-36D1056CB98F}"/>
                  </a:ext>
                </a:extLst>
              </p14:cNvPr>
              <p14:cNvContentPartPr/>
              <p14:nvPr/>
            </p14:nvContentPartPr>
            <p14:xfrm>
              <a:off x="8450833" y="4798980"/>
              <a:ext cx="350280" cy="18360"/>
            </p14:xfrm>
          </p:contentPart>
        </mc:Choice>
        <mc:Fallback>
          <p:pic>
            <p:nvPicPr>
              <p:cNvPr id="8" name="Ink 7">
                <a:extLst>
                  <a:ext uri="{FF2B5EF4-FFF2-40B4-BE49-F238E27FC236}">
                    <a16:creationId xmlns:a16="http://schemas.microsoft.com/office/drawing/2014/main" id="{2837FF7E-5787-DDAE-219F-36D1056CB98F}"/>
                  </a:ext>
                </a:extLst>
              </p:cNvPr>
              <p:cNvPicPr/>
              <p:nvPr/>
            </p:nvPicPr>
            <p:blipFill>
              <a:blip r:embed="rId10"/>
              <a:stretch>
                <a:fillRect/>
              </a:stretch>
            </p:blipFill>
            <p:spPr>
              <a:xfrm>
                <a:off x="8387898" y="4735980"/>
                <a:ext cx="475791" cy="1440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p355"/>
          <p:cNvSpPr txBox="1">
            <a:spLocks noGrp="1"/>
          </p:cNvSpPr>
          <p:nvPr>
            <p:ph type="title"/>
          </p:nvPr>
        </p:nvSpPr>
        <p:spPr>
          <a:xfrm>
            <a:off x="188129" y="1877226"/>
            <a:ext cx="3745043" cy="4767831"/>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US"/>
              <a:t>Add-Event page followed by events created by HR</a:t>
            </a:r>
          </a:p>
        </p:txBody>
      </p:sp>
      <p:pic>
        <p:nvPicPr>
          <p:cNvPr id="3" name="Picture 2" descr="A screenshot of a computer&#10;&#10;Description automatically generated">
            <a:extLst>
              <a:ext uri="{FF2B5EF4-FFF2-40B4-BE49-F238E27FC236}">
                <a16:creationId xmlns:a16="http://schemas.microsoft.com/office/drawing/2014/main" id="{745E2BF1-A354-A5BA-D65A-21C79B9641BE}"/>
              </a:ext>
            </a:extLst>
          </p:cNvPr>
          <p:cNvPicPr>
            <a:picLocks noChangeAspect="1"/>
          </p:cNvPicPr>
          <p:nvPr/>
        </p:nvPicPr>
        <p:blipFill>
          <a:blip r:embed="rId3"/>
          <a:stretch>
            <a:fillRect/>
          </a:stretch>
        </p:blipFill>
        <p:spPr>
          <a:xfrm>
            <a:off x="4139853" y="1"/>
            <a:ext cx="5004148" cy="2733806"/>
          </a:xfrm>
          <a:prstGeom prst="rect">
            <a:avLst/>
          </a:prstGeom>
        </p:spPr>
      </p:pic>
      <p:pic>
        <p:nvPicPr>
          <p:cNvPr id="9" name="Picture 8">
            <a:extLst>
              <a:ext uri="{FF2B5EF4-FFF2-40B4-BE49-F238E27FC236}">
                <a16:creationId xmlns:a16="http://schemas.microsoft.com/office/drawing/2014/main" id="{75BA38B1-27B2-BA66-5DFD-35EE5AFE7D20}"/>
              </a:ext>
            </a:extLst>
          </p:cNvPr>
          <p:cNvPicPr>
            <a:picLocks noChangeAspect="1"/>
          </p:cNvPicPr>
          <p:nvPr/>
        </p:nvPicPr>
        <p:blipFill>
          <a:blip r:embed="rId4"/>
          <a:stretch>
            <a:fillRect/>
          </a:stretch>
        </p:blipFill>
        <p:spPr>
          <a:xfrm>
            <a:off x="4139852" y="2374038"/>
            <a:ext cx="5004148" cy="26927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356"/>
          <p:cNvSpPr txBox="1">
            <a:spLocks noGrp="1"/>
          </p:cNvSpPr>
          <p:nvPr>
            <p:ph type="title"/>
          </p:nvPr>
        </p:nvSpPr>
        <p:spPr>
          <a:xfrm>
            <a:off x="206920" y="1789544"/>
            <a:ext cx="3200160" cy="405384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Profile Page followed by Subscribed events </a:t>
            </a:r>
            <a:endParaRPr/>
          </a:p>
        </p:txBody>
      </p:sp>
      <p:pic>
        <p:nvPicPr>
          <p:cNvPr id="3" name="Picture 2" descr="A screenshot of a website&#10;&#10;Description automatically generated">
            <a:extLst>
              <a:ext uri="{FF2B5EF4-FFF2-40B4-BE49-F238E27FC236}">
                <a16:creationId xmlns:a16="http://schemas.microsoft.com/office/drawing/2014/main" id="{A60224F9-2DD0-53E9-C6B9-5A756BE9BA44}"/>
              </a:ext>
            </a:extLst>
          </p:cNvPr>
          <p:cNvPicPr>
            <a:picLocks noChangeAspect="1"/>
          </p:cNvPicPr>
          <p:nvPr/>
        </p:nvPicPr>
        <p:blipFill rotWithShape="1">
          <a:blip r:embed="rId3"/>
          <a:srcRect b="30161"/>
          <a:stretch/>
        </p:blipFill>
        <p:spPr>
          <a:xfrm>
            <a:off x="3675692" y="-1"/>
            <a:ext cx="5468308" cy="2304789"/>
          </a:xfrm>
          <a:prstGeom prst="rect">
            <a:avLst/>
          </a:prstGeom>
        </p:spPr>
      </p:pic>
      <p:pic>
        <p:nvPicPr>
          <p:cNvPr id="5" name="Picture 4" descr="A screenshot of a website&#10;&#10;Description automatically generated">
            <a:extLst>
              <a:ext uri="{FF2B5EF4-FFF2-40B4-BE49-F238E27FC236}">
                <a16:creationId xmlns:a16="http://schemas.microsoft.com/office/drawing/2014/main" id="{3A2C6D3F-C01F-8332-E73C-EC68FA3A6405}"/>
              </a:ext>
            </a:extLst>
          </p:cNvPr>
          <p:cNvPicPr>
            <a:picLocks noChangeAspect="1"/>
          </p:cNvPicPr>
          <p:nvPr/>
        </p:nvPicPr>
        <p:blipFill rotWithShape="1">
          <a:blip r:embed="rId4"/>
          <a:srcRect t="34042"/>
          <a:stretch/>
        </p:blipFill>
        <p:spPr>
          <a:xfrm>
            <a:off x="3674573" y="2279734"/>
            <a:ext cx="5469427" cy="2116901"/>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C04D7F5B-1640-35D7-C052-9130FD588F89}"/>
                  </a:ext>
                </a:extLst>
              </p14:cNvPr>
              <p14:cNvContentPartPr/>
              <p14:nvPr/>
            </p14:nvContentPartPr>
            <p14:xfrm>
              <a:off x="8325913" y="4800201"/>
              <a:ext cx="459360" cy="360"/>
            </p14:xfrm>
          </p:contentPart>
        </mc:Choice>
        <mc:Fallback>
          <p:pic>
            <p:nvPicPr>
              <p:cNvPr id="2" name="Ink 1">
                <a:extLst>
                  <a:ext uri="{FF2B5EF4-FFF2-40B4-BE49-F238E27FC236}">
                    <a16:creationId xmlns:a16="http://schemas.microsoft.com/office/drawing/2014/main" id="{C04D7F5B-1640-35D7-C052-9130FD588F89}"/>
                  </a:ext>
                </a:extLst>
              </p:cNvPr>
              <p:cNvPicPr/>
              <p:nvPr/>
            </p:nvPicPr>
            <p:blipFill>
              <a:blip r:embed="rId6"/>
              <a:stretch>
                <a:fillRect/>
              </a:stretch>
            </p:blipFill>
            <p:spPr>
              <a:xfrm>
                <a:off x="8262913" y="4737201"/>
                <a:ext cx="585000" cy="12600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D418-8FB4-364F-01AF-5D9FAC5026B1}"/>
              </a:ext>
            </a:extLst>
          </p:cNvPr>
          <p:cNvSpPr>
            <a:spLocks noGrp="1"/>
          </p:cNvSpPr>
          <p:nvPr>
            <p:ph type="title"/>
          </p:nvPr>
        </p:nvSpPr>
        <p:spPr>
          <a:xfrm>
            <a:off x="149370" y="1813710"/>
            <a:ext cx="8479500" cy="674220"/>
          </a:xfrm>
        </p:spPr>
        <p:txBody>
          <a:bodyPr/>
          <a:lstStyle/>
          <a:p>
            <a:r>
              <a:rPr lang="en" sz="4400"/>
              <a:t>Azure Portal Screenshots</a:t>
            </a:r>
            <a:endParaRPr lang="en-US" sz="440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78151523-AF52-C95E-1387-61C9403082C9}"/>
                  </a:ext>
                </a:extLst>
              </p14:cNvPr>
              <p14:cNvContentPartPr/>
              <p14:nvPr/>
            </p14:nvContentPartPr>
            <p14:xfrm>
              <a:off x="8351473" y="4807260"/>
              <a:ext cx="457920" cy="10080"/>
            </p14:xfrm>
          </p:contentPart>
        </mc:Choice>
        <mc:Fallback>
          <p:pic>
            <p:nvPicPr>
              <p:cNvPr id="3" name="Ink 2">
                <a:extLst>
                  <a:ext uri="{FF2B5EF4-FFF2-40B4-BE49-F238E27FC236}">
                    <a16:creationId xmlns:a16="http://schemas.microsoft.com/office/drawing/2014/main" id="{78151523-AF52-C95E-1387-61C9403082C9}"/>
                  </a:ext>
                </a:extLst>
              </p:cNvPr>
              <p:cNvPicPr/>
              <p:nvPr/>
            </p:nvPicPr>
            <p:blipFill>
              <a:blip r:embed="rId3"/>
              <a:stretch>
                <a:fillRect/>
              </a:stretch>
            </p:blipFill>
            <p:spPr>
              <a:xfrm>
                <a:off x="8288473" y="4744260"/>
                <a:ext cx="583560" cy="135720"/>
              </a:xfrm>
              <a:prstGeom prst="rect">
                <a:avLst/>
              </a:prstGeom>
            </p:spPr>
          </p:pic>
        </mc:Fallback>
      </mc:AlternateContent>
    </p:spTree>
    <p:extLst>
      <p:ext uri="{BB962C8B-B14F-4D97-AF65-F5344CB8AC3E}">
        <p14:creationId xmlns:p14="http://schemas.microsoft.com/office/powerpoint/2010/main" val="3215617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graphicFrame>
        <p:nvGraphicFramePr>
          <p:cNvPr id="1954" name="Google Shape;1954;p349"/>
          <p:cNvGraphicFramePr/>
          <p:nvPr>
            <p:extLst>
              <p:ext uri="{D42A27DB-BD31-4B8C-83A1-F6EECF244321}">
                <p14:modId xmlns:p14="http://schemas.microsoft.com/office/powerpoint/2010/main" val="3214109468"/>
              </p:ext>
            </p:extLst>
          </p:nvPr>
        </p:nvGraphicFramePr>
        <p:xfrm>
          <a:off x="332184" y="1371601"/>
          <a:ext cx="8150509" cy="3286972"/>
        </p:xfrm>
        <a:graphic>
          <a:graphicData uri="http://schemas.openxmlformats.org/drawingml/2006/table">
            <a:tbl>
              <a:tblPr>
                <a:noFill/>
                <a:tableStyleId>{EF857E20-AD2D-436A-BB90-6274C0323FBC}</a:tableStyleId>
              </a:tblPr>
              <a:tblGrid>
                <a:gridCol w="550944">
                  <a:extLst>
                    <a:ext uri="{9D8B030D-6E8A-4147-A177-3AD203B41FA5}">
                      <a16:colId xmlns:a16="http://schemas.microsoft.com/office/drawing/2014/main" val="20000"/>
                    </a:ext>
                  </a:extLst>
                </a:gridCol>
                <a:gridCol w="6909268">
                  <a:extLst>
                    <a:ext uri="{9D8B030D-6E8A-4147-A177-3AD203B41FA5}">
                      <a16:colId xmlns:a16="http://schemas.microsoft.com/office/drawing/2014/main" val="20001"/>
                    </a:ext>
                  </a:extLst>
                </a:gridCol>
                <a:gridCol w="690297">
                  <a:extLst>
                    <a:ext uri="{9D8B030D-6E8A-4147-A177-3AD203B41FA5}">
                      <a16:colId xmlns:a16="http://schemas.microsoft.com/office/drawing/2014/main" val="20002"/>
                    </a:ext>
                  </a:extLst>
                </a:gridCol>
              </a:tblGrid>
              <a:tr h="378029">
                <a:tc>
                  <a:txBody>
                    <a:bodyPr/>
                    <a:lstStyle/>
                    <a:p>
                      <a:pPr marL="0" marR="0" lvl="0" indent="0" algn="l" rtl="0">
                        <a:lnSpc>
                          <a:spcPct val="100000"/>
                        </a:lnSpc>
                        <a:spcBef>
                          <a:spcPts val="0"/>
                        </a:spcBef>
                        <a:spcAft>
                          <a:spcPts val="0"/>
                        </a:spcAft>
                        <a:buClr>
                          <a:srgbClr val="000000"/>
                        </a:buClr>
                        <a:buSzPts val="2100"/>
                        <a:buFont typeface="Arial"/>
                        <a:buNone/>
                      </a:pPr>
                      <a:r>
                        <a:rPr lang="en" sz="2100" u="none" strike="noStrike" cap="none">
                          <a:solidFill>
                            <a:schemeClr val="accent1"/>
                          </a:solidFill>
                        </a:rPr>
                        <a:t>1.</a:t>
                      </a:r>
                      <a:endParaRPr sz="1100" u="none" strike="noStrike" cap="none"/>
                    </a:p>
                  </a:txBody>
                  <a:tcPr marL="0" marR="0" marT="0" marB="34300"/>
                </a:tc>
                <a:tc>
                  <a:txBody>
                    <a:bodyPr/>
                    <a:lstStyle/>
                    <a:p>
                      <a:pPr marL="0" marR="0" lvl="0" indent="0" algn="l" rtl="0">
                        <a:lnSpc>
                          <a:spcPct val="100000"/>
                        </a:lnSpc>
                        <a:spcBef>
                          <a:spcPts val="0"/>
                        </a:spcBef>
                        <a:spcAft>
                          <a:spcPts val="0"/>
                        </a:spcAft>
                        <a:buClr>
                          <a:srgbClr val="000000"/>
                        </a:buClr>
                        <a:buSzPts val="2100"/>
                        <a:buFont typeface="Arial"/>
                        <a:buNone/>
                      </a:pPr>
                      <a:r>
                        <a:rPr lang="en" sz="2100"/>
                        <a:t>Problem Statement </a:t>
                      </a:r>
                      <a:endParaRPr sz="1100" u="none" strike="noStrike" cap="none"/>
                    </a:p>
                  </a:txBody>
                  <a:tcPr marL="0" marR="0" marT="0" marB="34300"/>
                </a:tc>
                <a:tc>
                  <a:txBody>
                    <a:bodyPr/>
                    <a:lstStyle/>
                    <a:p>
                      <a:pPr marL="0" marR="0" lvl="0" indent="0" algn="r" rtl="0">
                        <a:lnSpc>
                          <a:spcPct val="100000"/>
                        </a:lnSpc>
                        <a:spcBef>
                          <a:spcPts val="0"/>
                        </a:spcBef>
                        <a:spcAft>
                          <a:spcPts val="0"/>
                        </a:spcAft>
                        <a:buClr>
                          <a:srgbClr val="000000"/>
                        </a:buClr>
                        <a:buSzPts val="2100"/>
                        <a:buFont typeface="Arial"/>
                        <a:buNone/>
                      </a:pPr>
                      <a:r>
                        <a:rPr lang="en" sz="2100"/>
                        <a:t>03</a:t>
                      </a:r>
                      <a:endParaRPr sz="1100" u="none" strike="noStrike" cap="none"/>
                    </a:p>
                  </a:txBody>
                  <a:tcPr marL="0" marR="0" marT="0" marB="34300"/>
                </a:tc>
                <a:extLst>
                  <a:ext uri="{0D108BD9-81ED-4DB2-BD59-A6C34878D82A}">
                    <a16:rowId xmlns:a16="http://schemas.microsoft.com/office/drawing/2014/main" val="10000"/>
                  </a:ext>
                </a:extLst>
              </a:tr>
              <a:tr h="378029">
                <a:tc>
                  <a:txBody>
                    <a:bodyPr/>
                    <a:lstStyle/>
                    <a:p>
                      <a:pPr marL="0" marR="0" lvl="0" indent="0" algn="l" rtl="0">
                        <a:lnSpc>
                          <a:spcPct val="100000"/>
                        </a:lnSpc>
                        <a:spcBef>
                          <a:spcPts val="0"/>
                        </a:spcBef>
                        <a:spcAft>
                          <a:spcPts val="0"/>
                        </a:spcAft>
                        <a:buClr>
                          <a:srgbClr val="000000"/>
                        </a:buClr>
                        <a:buSzPts val="2100"/>
                        <a:buFont typeface="Arial"/>
                        <a:buNone/>
                      </a:pPr>
                      <a:r>
                        <a:rPr lang="en" sz="2100" u="none" strike="noStrike" cap="none">
                          <a:solidFill>
                            <a:schemeClr val="accent1"/>
                          </a:solidFill>
                        </a:rPr>
                        <a:t>2.</a:t>
                      </a:r>
                      <a:endParaRPr sz="1100" u="none" strike="noStrike" cap="none"/>
                    </a:p>
                  </a:txBody>
                  <a:tcPr marL="0" marR="0" marT="0" marB="34300"/>
                </a:tc>
                <a:tc>
                  <a:txBody>
                    <a:bodyPr/>
                    <a:lstStyle/>
                    <a:p>
                      <a:pPr marL="0" marR="0" lvl="0" indent="0" algn="l" rtl="0">
                        <a:lnSpc>
                          <a:spcPct val="100000"/>
                        </a:lnSpc>
                        <a:spcBef>
                          <a:spcPts val="0"/>
                        </a:spcBef>
                        <a:spcAft>
                          <a:spcPts val="0"/>
                        </a:spcAft>
                        <a:buClr>
                          <a:srgbClr val="000000"/>
                        </a:buClr>
                        <a:buSzPts val="2100"/>
                        <a:buFont typeface="Arial"/>
                        <a:buNone/>
                      </a:pPr>
                      <a:r>
                        <a:rPr lang="en" sz="2100"/>
                        <a:t>Understanding &amp; Objectives</a:t>
                      </a:r>
                      <a:endParaRPr sz="1100" u="none" strike="noStrike" cap="none"/>
                    </a:p>
                  </a:txBody>
                  <a:tcPr marL="0" marR="0" marT="0" marB="34300"/>
                </a:tc>
                <a:tc>
                  <a:txBody>
                    <a:bodyPr/>
                    <a:lstStyle/>
                    <a:p>
                      <a:pPr marL="0" marR="0" lvl="0" indent="0" algn="r" rtl="0">
                        <a:lnSpc>
                          <a:spcPct val="100000"/>
                        </a:lnSpc>
                        <a:spcBef>
                          <a:spcPts val="0"/>
                        </a:spcBef>
                        <a:spcAft>
                          <a:spcPts val="0"/>
                        </a:spcAft>
                        <a:buClr>
                          <a:srgbClr val="000000"/>
                        </a:buClr>
                        <a:buSzPts val="2100"/>
                        <a:buFont typeface="Arial"/>
                        <a:buNone/>
                      </a:pPr>
                      <a:r>
                        <a:rPr lang="en" sz="2100" u="none" strike="noStrike" cap="none"/>
                        <a:t>0</a:t>
                      </a:r>
                      <a:r>
                        <a:rPr lang="en" sz="2100"/>
                        <a:t>3</a:t>
                      </a:r>
                      <a:endParaRPr sz="1100" u="none" strike="noStrike" cap="none"/>
                    </a:p>
                  </a:txBody>
                  <a:tcPr marL="0" marR="0" marT="0" marB="34300"/>
                </a:tc>
                <a:extLst>
                  <a:ext uri="{0D108BD9-81ED-4DB2-BD59-A6C34878D82A}">
                    <a16:rowId xmlns:a16="http://schemas.microsoft.com/office/drawing/2014/main" val="10001"/>
                  </a:ext>
                </a:extLst>
              </a:tr>
              <a:tr h="378029">
                <a:tc>
                  <a:txBody>
                    <a:bodyPr/>
                    <a:lstStyle/>
                    <a:p>
                      <a:pPr marL="0" marR="0" lvl="0" indent="0" algn="l" rtl="0">
                        <a:lnSpc>
                          <a:spcPct val="100000"/>
                        </a:lnSpc>
                        <a:spcBef>
                          <a:spcPts val="0"/>
                        </a:spcBef>
                        <a:spcAft>
                          <a:spcPts val="0"/>
                        </a:spcAft>
                        <a:buClr>
                          <a:srgbClr val="000000"/>
                        </a:buClr>
                        <a:buSzPts val="2100"/>
                        <a:buFont typeface="Arial"/>
                        <a:buNone/>
                      </a:pPr>
                      <a:r>
                        <a:rPr lang="en" sz="2100" u="none" strike="noStrike" cap="none">
                          <a:solidFill>
                            <a:schemeClr val="accent1"/>
                          </a:solidFill>
                        </a:rPr>
                        <a:t>3</a:t>
                      </a:r>
                      <a:endParaRPr sz="1100" u="none" strike="noStrike" cap="none"/>
                    </a:p>
                  </a:txBody>
                  <a:tcPr marL="0" marR="0" marT="0" marB="34300"/>
                </a:tc>
                <a:tc>
                  <a:txBody>
                    <a:bodyPr/>
                    <a:lstStyle/>
                    <a:p>
                      <a:pPr marL="0" marR="0" lvl="0" indent="0" algn="l" rtl="0">
                        <a:lnSpc>
                          <a:spcPct val="100000"/>
                        </a:lnSpc>
                        <a:spcBef>
                          <a:spcPts val="0"/>
                        </a:spcBef>
                        <a:spcAft>
                          <a:spcPts val="0"/>
                        </a:spcAft>
                        <a:buClr>
                          <a:srgbClr val="000000"/>
                        </a:buClr>
                        <a:buSzPts val="2100"/>
                        <a:buFont typeface="Arial"/>
                        <a:buNone/>
                      </a:pPr>
                      <a:r>
                        <a:rPr lang="en" sz="2100"/>
                        <a:t>Analysis and Approach</a:t>
                      </a:r>
                      <a:endParaRPr sz="1100" u="none" strike="noStrike" cap="none"/>
                    </a:p>
                  </a:txBody>
                  <a:tcPr marL="0" marR="0" marT="0" marB="34300"/>
                </a:tc>
                <a:tc>
                  <a:txBody>
                    <a:bodyPr/>
                    <a:lstStyle/>
                    <a:p>
                      <a:pPr marL="0" marR="0" lvl="0" indent="0" algn="r" rtl="0">
                        <a:lnSpc>
                          <a:spcPct val="100000"/>
                        </a:lnSpc>
                        <a:spcBef>
                          <a:spcPts val="0"/>
                        </a:spcBef>
                        <a:spcAft>
                          <a:spcPts val="0"/>
                        </a:spcAft>
                        <a:buClr>
                          <a:srgbClr val="000000"/>
                        </a:buClr>
                        <a:buSzPts val="2100"/>
                        <a:buFont typeface="Arial"/>
                        <a:buNone/>
                      </a:pPr>
                      <a:r>
                        <a:rPr lang="en" sz="2100" u="none" strike="noStrike" cap="none"/>
                        <a:t>0</a:t>
                      </a:r>
                      <a:r>
                        <a:rPr lang="en" sz="2100"/>
                        <a:t>4</a:t>
                      </a:r>
                      <a:endParaRPr sz="1100" u="none" strike="noStrike" cap="none"/>
                    </a:p>
                  </a:txBody>
                  <a:tcPr marL="0" marR="0" marT="0" marB="34300"/>
                </a:tc>
                <a:extLst>
                  <a:ext uri="{0D108BD9-81ED-4DB2-BD59-A6C34878D82A}">
                    <a16:rowId xmlns:a16="http://schemas.microsoft.com/office/drawing/2014/main" val="10002"/>
                  </a:ext>
                </a:extLst>
              </a:tr>
              <a:tr h="378029">
                <a:tc>
                  <a:txBody>
                    <a:bodyPr/>
                    <a:lstStyle/>
                    <a:p>
                      <a:pPr marL="0" marR="0" lvl="0" indent="0" algn="l" rtl="0">
                        <a:lnSpc>
                          <a:spcPct val="100000"/>
                        </a:lnSpc>
                        <a:spcBef>
                          <a:spcPts val="0"/>
                        </a:spcBef>
                        <a:spcAft>
                          <a:spcPts val="0"/>
                        </a:spcAft>
                        <a:buClr>
                          <a:srgbClr val="000000"/>
                        </a:buClr>
                        <a:buSzPts val="2100"/>
                        <a:buFont typeface="Arial"/>
                        <a:buNone/>
                      </a:pPr>
                      <a:r>
                        <a:rPr lang="en" sz="2100" u="none" strike="noStrike" cap="none">
                          <a:solidFill>
                            <a:schemeClr val="accent1"/>
                          </a:solidFill>
                        </a:rPr>
                        <a:t>4.</a:t>
                      </a:r>
                      <a:endParaRPr sz="1100" u="none" strike="noStrike" cap="none"/>
                    </a:p>
                  </a:txBody>
                  <a:tcPr marL="0" marR="0" marT="0" marB="34300"/>
                </a:tc>
                <a:tc>
                  <a:txBody>
                    <a:bodyPr/>
                    <a:lstStyle/>
                    <a:p>
                      <a:pPr marL="0" marR="0" lvl="0" indent="0" algn="l" rtl="0">
                        <a:lnSpc>
                          <a:spcPct val="100000"/>
                        </a:lnSpc>
                        <a:spcBef>
                          <a:spcPts val="0"/>
                        </a:spcBef>
                        <a:spcAft>
                          <a:spcPts val="0"/>
                        </a:spcAft>
                        <a:buClr>
                          <a:schemeClr val="dk1"/>
                        </a:buClr>
                        <a:buSzPts val="2100"/>
                        <a:buFont typeface="Arial"/>
                        <a:buNone/>
                      </a:pPr>
                      <a:r>
                        <a:rPr lang="en" sz="2100"/>
                        <a:t>Technical Implementation</a:t>
                      </a:r>
                      <a:endParaRPr sz="1100" u="none" strike="noStrike" cap="none"/>
                    </a:p>
                  </a:txBody>
                  <a:tcPr marL="0" marR="0" marT="0" marB="34300"/>
                </a:tc>
                <a:tc>
                  <a:txBody>
                    <a:bodyPr/>
                    <a:lstStyle/>
                    <a:p>
                      <a:pPr marL="0" marR="0" lvl="0" indent="0" algn="r" rtl="0">
                        <a:lnSpc>
                          <a:spcPct val="100000"/>
                        </a:lnSpc>
                        <a:spcBef>
                          <a:spcPts val="0"/>
                        </a:spcBef>
                        <a:spcAft>
                          <a:spcPts val="0"/>
                        </a:spcAft>
                        <a:buClr>
                          <a:srgbClr val="000000"/>
                        </a:buClr>
                        <a:buSzPts val="2100"/>
                        <a:buFont typeface="Arial"/>
                        <a:buNone/>
                      </a:pPr>
                      <a:r>
                        <a:rPr lang="en" sz="2100" u="none" strike="noStrike" cap="none"/>
                        <a:t>0</a:t>
                      </a:r>
                      <a:r>
                        <a:rPr lang="en" sz="2100"/>
                        <a:t>5</a:t>
                      </a:r>
                      <a:endParaRPr sz="1100" u="none" strike="noStrike" cap="none"/>
                    </a:p>
                  </a:txBody>
                  <a:tcPr marL="0" marR="0" marT="0" marB="34300"/>
                </a:tc>
                <a:extLst>
                  <a:ext uri="{0D108BD9-81ED-4DB2-BD59-A6C34878D82A}">
                    <a16:rowId xmlns:a16="http://schemas.microsoft.com/office/drawing/2014/main" val="10003"/>
                  </a:ext>
                </a:extLst>
              </a:tr>
              <a:tr h="378029">
                <a:tc>
                  <a:txBody>
                    <a:bodyPr/>
                    <a:lstStyle/>
                    <a:p>
                      <a:pPr marL="0" marR="0" lvl="0" indent="0" algn="l" rtl="0">
                        <a:lnSpc>
                          <a:spcPct val="100000"/>
                        </a:lnSpc>
                        <a:spcBef>
                          <a:spcPts val="0"/>
                        </a:spcBef>
                        <a:spcAft>
                          <a:spcPts val="0"/>
                        </a:spcAft>
                        <a:buClr>
                          <a:srgbClr val="000000"/>
                        </a:buClr>
                        <a:buSzPts val="2100"/>
                        <a:buFont typeface="Arial"/>
                        <a:buNone/>
                      </a:pPr>
                      <a:r>
                        <a:rPr lang="en" sz="2100" u="none" strike="noStrike" cap="none">
                          <a:solidFill>
                            <a:schemeClr val="accent1"/>
                          </a:solidFill>
                        </a:rPr>
                        <a:t>5.</a:t>
                      </a:r>
                      <a:endParaRPr sz="1100" u="none" strike="noStrike" cap="none"/>
                    </a:p>
                  </a:txBody>
                  <a:tcPr marL="0" marR="0" marT="0" marB="34300"/>
                </a:tc>
                <a:tc>
                  <a:txBody>
                    <a:bodyPr/>
                    <a:lstStyle/>
                    <a:p>
                      <a:pPr marL="0" marR="0" lvl="0" indent="0" algn="l" rtl="0">
                        <a:lnSpc>
                          <a:spcPct val="100000"/>
                        </a:lnSpc>
                        <a:spcBef>
                          <a:spcPts val="0"/>
                        </a:spcBef>
                        <a:spcAft>
                          <a:spcPts val="0"/>
                        </a:spcAft>
                        <a:buClr>
                          <a:schemeClr val="dk1"/>
                        </a:buClr>
                        <a:buSzPts val="2100"/>
                        <a:buFont typeface="Arial"/>
                        <a:buNone/>
                      </a:pPr>
                      <a:r>
                        <a:rPr lang="en" sz="2100"/>
                        <a:t>Screenshots</a:t>
                      </a:r>
                      <a:endParaRPr sz="1100" u="none" strike="noStrike" cap="none"/>
                    </a:p>
                  </a:txBody>
                  <a:tcPr marL="0" marR="0" marT="0" marB="34300"/>
                </a:tc>
                <a:tc>
                  <a:txBody>
                    <a:bodyPr/>
                    <a:lstStyle/>
                    <a:p>
                      <a:pPr marL="0" marR="0" lvl="0" indent="0" algn="r" rtl="0">
                        <a:lnSpc>
                          <a:spcPct val="100000"/>
                        </a:lnSpc>
                        <a:spcBef>
                          <a:spcPts val="0"/>
                        </a:spcBef>
                        <a:spcAft>
                          <a:spcPts val="0"/>
                        </a:spcAft>
                        <a:buClr>
                          <a:srgbClr val="000000"/>
                        </a:buClr>
                        <a:buSzPts val="2100"/>
                        <a:buFont typeface="Arial"/>
                        <a:buNone/>
                      </a:pPr>
                      <a:r>
                        <a:rPr lang="en" sz="2100" u="none" strike="noStrike" cap="none"/>
                        <a:t>0</a:t>
                      </a:r>
                      <a:r>
                        <a:rPr lang="en" sz="2100"/>
                        <a:t>6</a:t>
                      </a:r>
                      <a:endParaRPr sz="1100" u="none" strike="noStrike" cap="none"/>
                    </a:p>
                  </a:txBody>
                  <a:tcPr marL="0" marR="0" marT="0" marB="34300"/>
                </a:tc>
                <a:extLst>
                  <a:ext uri="{0D108BD9-81ED-4DB2-BD59-A6C34878D82A}">
                    <a16:rowId xmlns:a16="http://schemas.microsoft.com/office/drawing/2014/main" val="10004"/>
                  </a:ext>
                </a:extLst>
              </a:tr>
              <a:tr h="378029">
                <a:tc>
                  <a:txBody>
                    <a:bodyPr/>
                    <a:lstStyle/>
                    <a:p>
                      <a:pPr marL="0" marR="0" lvl="0" indent="0" algn="l" rtl="0">
                        <a:lnSpc>
                          <a:spcPct val="100000"/>
                        </a:lnSpc>
                        <a:spcBef>
                          <a:spcPts val="0"/>
                        </a:spcBef>
                        <a:spcAft>
                          <a:spcPts val="0"/>
                        </a:spcAft>
                        <a:buClr>
                          <a:srgbClr val="000000"/>
                        </a:buClr>
                        <a:buSzPts val="2100"/>
                        <a:buFont typeface="Arial"/>
                        <a:buNone/>
                      </a:pPr>
                      <a:r>
                        <a:rPr lang="en" sz="2100" u="none" strike="noStrike" cap="none">
                          <a:solidFill>
                            <a:schemeClr val="accent1"/>
                          </a:solidFill>
                        </a:rPr>
                        <a:t>6.</a:t>
                      </a:r>
                      <a:endParaRPr sz="1100" u="none" strike="noStrike" cap="none"/>
                    </a:p>
                  </a:txBody>
                  <a:tcPr marL="0" marR="0" marT="0" marB="34300"/>
                </a:tc>
                <a:tc>
                  <a:txBody>
                    <a:bodyPr/>
                    <a:lstStyle/>
                    <a:p>
                      <a:pPr marL="0" marR="0" lvl="0" indent="0" algn="l" rtl="0">
                        <a:lnSpc>
                          <a:spcPct val="100000"/>
                        </a:lnSpc>
                        <a:spcBef>
                          <a:spcPts val="0"/>
                        </a:spcBef>
                        <a:spcAft>
                          <a:spcPts val="0"/>
                        </a:spcAft>
                        <a:buClr>
                          <a:schemeClr val="dk1"/>
                        </a:buClr>
                        <a:buSzPts val="2100"/>
                        <a:buFont typeface="Arial"/>
                        <a:buNone/>
                      </a:pPr>
                      <a:r>
                        <a:rPr lang="en" sz="2100"/>
                        <a:t>Technical Demo</a:t>
                      </a:r>
                      <a:endParaRPr sz="1100" u="none" strike="noStrike" cap="none"/>
                    </a:p>
                  </a:txBody>
                  <a:tcPr marL="0" marR="0" marT="0" marB="34300"/>
                </a:tc>
                <a:tc>
                  <a:txBody>
                    <a:bodyPr/>
                    <a:lstStyle/>
                    <a:p>
                      <a:pPr marL="0" marR="0" lvl="0" indent="0" algn="r" rtl="0">
                        <a:lnSpc>
                          <a:spcPct val="100000"/>
                        </a:lnSpc>
                        <a:spcBef>
                          <a:spcPts val="0"/>
                        </a:spcBef>
                        <a:spcAft>
                          <a:spcPts val="0"/>
                        </a:spcAft>
                        <a:buClr>
                          <a:srgbClr val="000000"/>
                        </a:buClr>
                        <a:buSzPts val="2100"/>
                        <a:buFont typeface="Arial"/>
                        <a:buNone/>
                      </a:pPr>
                      <a:r>
                        <a:rPr lang="en" sz="2100"/>
                        <a:t>11</a:t>
                      </a:r>
                      <a:endParaRPr sz="1100" u="none" strike="noStrike" cap="none"/>
                    </a:p>
                  </a:txBody>
                  <a:tcPr marL="0" marR="0" marT="0" marB="34300"/>
                </a:tc>
                <a:extLst>
                  <a:ext uri="{0D108BD9-81ED-4DB2-BD59-A6C34878D82A}">
                    <a16:rowId xmlns:a16="http://schemas.microsoft.com/office/drawing/2014/main" val="10005"/>
                  </a:ext>
                </a:extLst>
              </a:tr>
              <a:tr h="378029">
                <a:tc>
                  <a:txBody>
                    <a:bodyPr/>
                    <a:lstStyle/>
                    <a:p>
                      <a:pPr marL="0" marR="0" lvl="0" indent="0" algn="l" rtl="0">
                        <a:lnSpc>
                          <a:spcPct val="100000"/>
                        </a:lnSpc>
                        <a:spcBef>
                          <a:spcPts val="0"/>
                        </a:spcBef>
                        <a:spcAft>
                          <a:spcPts val="0"/>
                        </a:spcAft>
                        <a:buClr>
                          <a:srgbClr val="000000"/>
                        </a:buClr>
                        <a:buSzPts val="2100"/>
                        <a:buFont typeface="Arial"/>
                        <a:buNone/>
                      </a:pPr>
                      <a:r>
                        <a:rPr lang="en" sz="2100" u="none" strike="noStrike" cap="none">
                          <a:solidFill>
                            <a:schemeClr val="accent1"/>
                          </a:solidFill>
                        </a:rPr>
                        <a:t>7.</a:t>
                      </a:r>
                      <a:endParaRPr sz="1100" u="none" strike="noStrike" cap="none"/>
                    </a:p>
                  </a:txBody>
                  <a:tcPr marL="0" marR="0" marT="0" marB="34300"/>
                </a:tc>
                <a:tc>
                  <a:txBody>
                    <a:bodyPr/>
                    <a:lstStyle/>
                    <a:p>
                      <a:pPr marL="0" marR="0" lvl="0" indent="0" algn="l" rtl="0">
                        <a:lnSpc>
                          <a:spcPct val="100000"/>
                        </a:lnSpc>
                        <a:spcBef>
                          <a:spcPts val="0"/>
                        </a:spcBef>
                        <a:spcAft>
                          <a:spcPts val="0"/>
                        </a:spcAft>
                        <a:buClr>
                          <a:schemeClr val="dk1"/>
                        </a:buClr>
                        <a:buSzPts val="2100"/>
                        <a:buFont typeface="Arial"/>
                        <a:buNone/>
                      </a:pPr>
                      <a:r>
                        <a:rPr lang="en" sz="2100"/>
                        <a:t>Final Reflections</a:t>
                      </a:r>
                      <a:endParaRPr sz="2100"/>
                    </a:p>
                  </a:txBody>
                  <a:tcPr marL="0" marR="0" marT="0" marB="34300"/>
                </a:tc>
                <a:tc>
                  <a:txBody>
                    <a:bodyPr/>
                    <a:lstStyle/>
                    <a:p>
                      <a:pPr marL="0" marR="0" lvl="0" indent="0" algn="r" rtl="0">
                        <a:lnSpc>
                          <a:spcPct val="100000"/>
                        </a:lnSpc>
                        <a:spcBef>
                          <a:spcPts val="0"/>
                        </a:spcBef>
                        <a:spcAft>
                          <a:spcPts val="0"/>
                        </a:spcAft>
                        <a:buClr>
                          <a:srgbClr val="000000"/>
                        </a:buClr>
                        <a:buSzPts val="2100"/>
                        <a:buFont typeface="Arial"/>
                        <a:buNone/>
                      </a:pPr>
                      <a:r>
                        <a:rPr lang="en" sz="2100"/>
                        <a:t>12</a:t>
                      </a:r>
                      <a:endParaRPr sz="1100" u="none" strike="noStrike" cap="none"/>
                    </a:p>
                  </a:txBody>
                  <a:tcPr marL="0" marR="0" marT="0" marB="34300"/>
                </a:tc>
                <a:extLst>
                  <a:ext uri="{0D108BD9-81ED-4DB2-BD59-A6C34878D82A}">
                    <a16:rowId xmlns:a16="http://schemas.microsoft.com/office/drawing/2014/main" val="10006"/>
                  </a:ext>
                </a:extLst>
              </a:tr>
              <a:tr h="378029">
                <a:tc>
                  <a:txBody>
                    <a:bodyPr/>
                    <a:lstStyle/>
                    <a:p>
                      <a:pPr marL="0" marR="0" lvl="0" indent="0" algn="l" rtl="0">
                        <a:lnSpc>
                          <a:spcPct val="100000"/>
                        </a:lnSpc>
                        <a:spcBef>
                          <a:spcPts val="0"/>
                        </a:spcBef>
                        <a:spcAft>
                          <a:spcPts val="0"/>
                        </a:spcAft>
                        <a:buNone/>
                      </a:pPr>
                      <a:r>
                        <a:rPr lang="en" sz="2100">
                          <a:solidFill>
                            <a:schemeClr val="accent1"/>
                          </a:solidFill>
                        </a:rPr>
                        <a:t>8.</a:t>
                      </a:r>
                      <a:endParaRPr sz="2100" u="none" strike="noStrike" cap="none">
                        <a:solidFill>
                          <a:schemeClr val="accent1"/>
                        </a:solidFill>
                      </a:endParaRPr>
                    </a:p>
                  </a:txBody>
                  <a:tcPr marL="0" marR="0" marT="0" marB="34300"/>
                </a:tc>
                <a:tc>
                  <a:txBody>
                    <a:bodyPr/>
                    <a:lstStyle/>
                    <a:p>
                      <a:pPr marL="0" marR="0" lvl="0" indent="0" algn="l" rtl="0">
                        <a:lnSpc>
                          <a:spcPct val="100000"/>
                        </a:lnSpc>
                        <a:spcBef>
                          <a:spcPts val="0"/>
                        </a:spcBef>
                        <a:spcAft>
                          <a:spcPts val="0"/>
                        </a:spcAft>
                        <a:buNone/>
                      </a:pPr>
                      <a:r>
                        <a:rPr lang="en" sz="2100"/>
                        <a:t>References</a:t>
                      </a:r>
                      <a:endParaRPr sz="2100"/>
                    </a:p>
                  </a:txBody>
                  <a:tcPr marL="0" marR="0" marT="0" marB="34300"/>
                </a:tc>
                <a:tc>
                  <a:txBody>
                    <a:bodyPr/>
                    <a:lstStyle/>
                    <a:p>
                      <a:pPr marL="0" marR="0" lvl="0" indent="0" algn="r" rtl="0">
                        <a:lnSpc>
                          <a:spcPct val="100000"/>
                        </a:lnSpc>
                        <a:spcBef>
                          <a:spcPts val="0"/>
                        </a:spcBef>
                        <a:spcAft>
                          <a:spcPts val="0"/>
                        </a:spcAft>
                        <a:buNone/>
                      </a:pPr>
                      <a:r>
                        <a:rPr lang="en" sz="2100"/>
                        <a:t>13</a:t>
                      </a:r>
                      <a:endParaRPr sz="2100"/>
                    </a:p>
                  </a:txBody>
                  <a:tcPr marL="0" marR="0" marT="0" marB="34300"/>
                </a:tc>
                <a:extLst>
                  <a:ext uri="{0D108BD9-81ED-4DB2-BD59-A6C34878D82A}">
                    <a16:rowId xmlns:a16="http://schemas.microsoft.com/office/drawing/2014/main" val="10007"/>
                  </a:ext>
                </a:extLst>
              </a:tr>
              <a:tr h="262740">
                <a:tc>
                  <a:txBody>
                    <a:bodyPr/>
                    <a:lstStyle/>
                    <a:p>
                      <a:pPr marL="0" marR="0" lvl="0" indent="0" algn="l" rtl="0">
                        <a:lnSpc>
                          <a:spcPct val="100000"/>
                        </a:lnSpc>
                        <a:spcBef>
                          <a:spcPts val="0"/>
                        </a:spcBef>
                        <a:spcAft>
                          <a:spcPts val="0"/>
                        </a:spcAft>
                        <a:buClr>
                          <a:srgbClr val="000000"/>
                        </a:buClr>
                        <a:buSzPts val="2100"/>
                        <a:buFont typeface="Arial"/>
                        <a:buNone/>
                      </a:pPr>
                      <a:endParaRPr sz="1100" u="none" strike="noStrike" cap="none"/>
                    </a:p>
                  </a:txBody>
                  <a:tcPr marL="0" marR="0" marT="0" marB="34300"/>
                </a:tc>
                <a:tc>
                  <a:txBody>
                    <a:bodyPr/>
                    <a:lstStyle/>
                    <a:p>
                      <a:pPr marL="0" marR="0" lvl="0" indent="0" algn="l" rtl="0">
                        <a:lnSpc>
                          <a:spcPct val="100000"/>
                        </a:lnSpc>
                        <a:spcBef>
                          <a:spcPts val="0"/>
                        </a:spcBef>
                        <a:spcAft>
                          <a:spcPts val="0"/>
                        </a:spcAft>
                        <a:buClr>
                          <a:schemeClr val="dk1"/>
                        </a:buClr>
                        <a:buSzPts val="2100"/>
                        <a:buFont typeface="Arial"/>
                        <a:buNone/>
                      </a:pPr>
                      <a:endParaRPr sz="1100" u="none" strike="noStrike" cap="none"/>
                    </a:p>
                  </a:txBody>
                  <a:tcPr marL="0" marR="0" marT="0" marB="34300"/>
                </a:tc>
                <a:tc>
                  <a:txBody>
                    <a:bodyPr/>
                    <a:lstStyle/>
                    <a:p>
                      <a:pPr marL="0" marR="0" lvl="0" indent="0" algn="ctr" rtl="0">
                        <a:lnSpc>
                          <a:spcPct val="100000"/>
                        </a:lnSpc>
                        <a:spcBef>
                          <a:spcPts val="0"/>
                        </a:spcBef>
                        <a:spcAft>
                          <a:spcPts val="0"/>
                        </a:spcAft>
                        <a:buClr>
                          <a:srgbClr val="000000"/>
                        </a:buClr>
                        <a:buSzPts val="2100"/>
                        <a:buFont typeface="Arial"/>
                        <a:buNone/>
                      </a:pPr>
                      <a:endParaRPr sz="1100" u="none" strike="noStrike" cap="none"/>
                    </a:p>
                  </a:txBody>
                  <a:tcPr marL="0" marR="0" marT="0" marB="34300"/>
                </a:tc>
                <a:extLst>
                  <a:ext uri="{0D108BD9-81ED-4DB2-BD59-A6C34878D82A}">
                    <a16:rowId xmlns:a16="http://schemas.microsoft.com/office/drawing/2014/main" val="10008"/>
                  </a:ext>
                </a:extLst>
              </a:tr>
            </a:tbl>
          </a:graphicData>
        </a:graphic>
      </p:graphicFrame>
      <p:sp>
        <p:nvSpPr>
          <p:cNvPr id="1955" name="Google Shape;1955;p349"/>
          <p:cNvSpPr txBox="1"/>
          <p:nvPr/>
        </p:nvSpPr>
        <p:spPr>
          <a:xfrm>
            <a:off x="332185" y="480060"/>
            <a:ext cx="8479500" cy="813600"/>
          </a:xfrm>
          <a:prstGeom prst="rect">
            <a:avLst/>
          </a:prstGeom>
          <a:noFill/>
          <a:ln>
            <a:noFill/>
          </a:ln>
        </p:spPr>
        <p:txBody>
          <a:bodyPr spcFirstLastPara="1" wrap="square" lIns="68575" tIns="34275" rIns="68575" bIns="34275" anchor="t" anchorCtr="0">
            <a:noAutofit/>
          </a:bodyPr>
          <a:lstStyle/>
          <a:p>
            <a:pPr marL="0" marR="0" lvl="0" indent="0" algn="l" rtl="0">
              <a:lnSpc>
                <a:spcPct val="85000"/>
              </a:lnSpc>
              <a:spcBef>
                <a:spcPts val="0"/>
              </a:spcBef>
              <a:spcAft>
                <a:spcPts val="0"/>
              </a:spcAft>
              <a:buClr>
                <a:schemeClr val="dk1"/>
              </a:buClr>
              <a:buSzPts val="2400"/>
              <a:buFont typeface="Georgia"/>
              <a:buNone/>
            </a:pPr>
            <a:endParaRPr sz="2400" b="0" i="0" u="none" strike="noStrike" cap="none">
              <a:solidFill>
                <a:schemeClr val="dk1"/>
              </a:solidFill>
              <a:latin typeface="Georgia"/>
              <a:ea typeface="Georgia"/>
              <a:cs typeface="Georgia"/>
              <a:sym typeface="Georgia"/>
            </a:endParaRPr>
          </a:p>
        </p:txBody>
      </p:sp>
      <p:sp>
        <p:nvSpPr>
          <p:cNvPr id="1956" name="Google Shape;1956;p349"/>
          <p:cNvSpPr txBox="1">
            <a:spLocks noGrp="1"/>
          </p:cNvSpPr>
          <p:nvPr>
            <p:ph type="title"/>
          </p:nvPr>
        </p:nvSpPr>
        <p:spPr>
          <a:xfrm>
            <a:off x="332185" y="324000"/>
            <a:ext cx="8479500" cy="813600"/>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chemeClr val="dk1"/>
              </a:buClr>
              <a:buSzPts val="2400"/>
              <a:buFont typeface="Georgia"/>
              <a:buNone/>
            </a:pPr>
            <a:r>
              <a:rPr lang="en" sz="2400" b="0" i="0" u="none" strike="noStrike" cap="none">
                <a:solidFill>
                  <a:schemeClr val="dk1"/>
                </a:solidFill>
                <a:latin typeface="Georgia"/>
                <a:ea typeface="Georgia"/>
                <a:cs typeface="Georgia"/>
                <a:sym typeface="Georgia"/>
              </a:rPr>
              <a:t>Agenda</a:t>
            </a:r>
            <a:br>
              <a:rPr lang="en" sz="2400" b="0" i="0" u="none" strike="noStrike" cap="none">
                <a:solidFill>
                  <a:schemeClr val="dk1"/>
                </a:solidFill>
                <a:latin typeface="Georgia"/>
                <a:ea typeface="Georgia"/>
                <a:cs typeface="Georgia"/>
                <a:sym typeface="Georgia"/>
              </a:rPr>
            </a:br>
            <a:endParaRPr sz="2400" b="0" i="0" u="none" strike="noStrike" cap="none">
              <a:solidFill>
                <a:schemeClr val="dk1"/>
              </a:solidFill>
              <a:latin typeface="Georgia"/>
              <a:ea typeface="Georgia"/>
              <a:cs typeface="Georgia"/>
              <a:sym typeface="Georgia"/>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222CE76-0F8C-84FF-473C-FE4F5B23AF0A}"/>
                  </a:ext>
                </a:extLst>
              </p14:cNvPr>
              <p14:cNvContentPartPr/>
              <p14:nvPr/>
            </p14:nvContentPartPr>
            <p14:xfrm>
              <a:off x="7621393" y="4783641"/>
              <a:ext cx="920880" cy="125640"/>
            </p14:xfrm>
          </p:contentPart>
        </mc:Choice>
        <mc:Fallback>
          <p:pic>
            <p:nvPicPr>
              <p:cNvPr id="5" name="Ink 4">
                <a:extLst>
                  <a:ext uri="{FF2B5EF4-FFF2-40B4-BE49-F238E27FC236}">
                    <a16:creationId xmlns:a16="http://schemas.microsoft.com/office/drawing/2014/main" id="{4222CE76-0F8C-84FF-473C-FE4F5B23AF0A}"/>
                  </a:ext>
                </a:extLst>
              </p:cNvPr>
              <p:cNvPicPr/>
              <p:nvPr/>
            </p:nvPicPr>
            <p:blipFill>
              <a:blip r:embed="rId4"/>
              <a:stretch>
                <a:fillRect/>
              </a:stretch>
            </p:blipFill>
            <p:spPr>
              <a:xfrm>
                <a:off x="7531358" y="4603124"/>
                <a:ext cx="1100590" cy="48631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16690D3-D165-4E5F-6966-28FDD5E2CA8E}"/>
                  </a:ext>
                </a:extLst>
              </p14:cNvPr>
              <p14:cNvContentPartPr/>
              <p14:nvPr/>
            </p14:nvContentPartPr>
            <p14:xfrm>
              <a:off x="8499073" y="4710201"/>
              <a:ext cx="309240" cy="42840"/>
            </p14:xfrm>
          </p:contentPart>
        </mc:Choice>
        <mc:Fallback>
          <p:pic>
            <p:nvPicPr>
              <p:cNvPr id="6" name="Ink 5">
                <a:extLst>
                  <a:ext uri="{FF2B5EF4-FFF2-40B4-BE49-F238E27FC236}">
                    <a16:creationId xmlns:a16="http://schemas.microsoft.com/office/drawing/2014/main" id="{016690D3-D165-4E5F-6966-28FDD5E2CA8E}"/>
                  </a:ext>
                </a:extLst>
              </p:cNvPr>
              <p:cNvPicPr/>
              <p:nvPr/>
            </p:nvPicPr>
            <p:blipFill>
              <a:blip r:embed="rId6"/>
              <a:stretch>
                <a:fillRect/>
              </a:stretch>
            </p:blipFill>
            <p:spPr>
              <a:xfrm>
                <a:off x="8409073" y="4530201"/>
                <a:ext cx="48888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CA6C312D-5330-4E81-CCA4-427A9A689EB4}"/>
                  </a:ext>
                </a:extLst>
              </p14:cNvPr>
              <p14:cNvContentPartPr/>
              <p14:nvPr/>
            </p14:nvContentPartPr>
            <p14:xfrm>
              <a:off x="8201353" y="4751601"/>
              <a:ext cx="412200" cy="188640"/>
            </p14:xfrm>
          </p:contentPart>
        </mc:Choice>
        <mc:Fallback>
          <p:pic>
            <p:nvPicPr>
              <p:cNvPr id="7" name="Ink 6">
                <a:extLst>
                  <a:ext uri="{FF2B5EF4-FFF2-40B4-BE49-F238E27FC236}">
                    <a16:creationId xmlns:a16="http://schemas.microsoft.com/office/drawing/2014/main" id="{CA6C312D-5330-4E81-CCA4-427A9A689EB4}"/>
                  </a:ext>
                </a:extLst>
              </p:cNvPr>
              <p:cNvPicPr/>
              <p:nvPr/>
            </p:nvPicPr>
            <p:blipFill>
              <a:blip r:embed="rId8"/>
              <a:stretch>
                <a:fillRect/>
              </a:stretch>
            </p:blipFill>
            <p:spPr>
              <a:xfrm>
                <a:off x="8111353" y="4571257"/>
                <a:ext cx="591840" cy="548968"/>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627BE315-2993-AA4B-A591-886EE007DC7C}"/>
                  </a:ext>
                </a:extLst>
              </p14:cNvPr>
              <p14:cNvContentPartPr/>
              <p14:nvPr/>
            </p14:nvContentPartPr>
            <p14:xfrm>
              <a:off x="8262553" y="4906761"/>
              <a:ext cx="463320" cy="60120"/>
            </p14:xfrm>
          </p:contentPart>
        </mc:Choice>
        <mc:Fallback>
          <p:pic>
            <p:nvPicPr>
              <p:cNvPr id="8" name="Ink 7">
                <a:extLst>
                  <a:ext uri="{FF2B5EF4-FFF2-40B4-BE49-F238E27FC236}">
                    <a16:creationId xmlns:a16="http://schemas.microsoft.com/office/drawing/2014/main" id="{627BE315-2993-AA4B-A591-886EE007DC7C}"/>
                  </a:ext>
                </a:extLst>
              </p:cNvPr>
              <p:cNvPicPr/>
              <p:nvPr/>
            </p:nvPicPr>
            <p:blipFill>
              <a:blip r:embed="rId10"/>
              <a:stretch>
                <a:fillRect/>
              </a:stretch>
            </p:blipFill>
            <p:spPr>
              <a:xfrm>
                <a:off x="8172553" y="4726761"/>
                <a:ext cx="64296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50BD74C4-F72B-7460-AA11-38F24734B981}"/>
                  </a:ext>
                </a:extLst>
              </p14:cNvPr>
              <p14:cNvContentPartPr/>
              <p14:nvPr/>
            </p14:nvContentPartPr>
            <p14:xfrm>
              <a:off x="8547673" y="4971921"/>
              <a:ext cx="360" cy="360"/>
            </p14:xfrm>
          </p:contentPart>
        </mc:Choice>
        <mc:Fallback>
          <p:pic>
            <p:nvPicPr>
              <p:cNvPr id="9" name="Ink 8">
                <a:extLst>
                  <a:ext uri="{FF2B5EF4-FFF2-40B4-BE49-F238E27FC236}">
                    <a16:creationId xmlns:a16="http://schemas.microsoft.com/office/drawing/2014/main" id="{50BD74C4-F72B-7460-AA11-38F24734B981}"/>
                  </a:ext>
                </a:extLst>
              </p:cNvPr>
              <p:cNvPicPr/>
              <p:nvPr/>
            </p:nvPicPr>
            <p:blipFill>
              <a:blip r:embed="rId12"/>
              <a:stretch>
                <a:fillRect/>
              </a:stretch>
            </p:blipFill>
            <p:spPr>
              <a:xfrm>
                <a:off x="8457673" y="4791921"/>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33028A94-9F06-BB88-3754-D5BA081DAB7D}"/>
                  </a:ext>
                </a:extLst>
              </p14:cNvPr>
              <p14:cNvContentPartPr/>
              <p14:nvPr/>
            </p14:nvContentPartPr>
            <p14:xfrm>
              <a:off x="8547673" y="4971921"/>
              <a:ext cx="360" cy="360"/>
            </p14:xfrm>
          </p:contentPart>
        </mc:Choice>
        <mc:Fallback>
          <p:pic>
            <p:nvPicPr>
              <p:cNvPr id="10" name="Ink 9">
                <a:extLst>
                  <a:ext uri="{FF2B5EF4-FFF2-40B4-BE49-F238E27FC236}">
                    <a16:creationId xmlns:a16="http://schemas.microsoft.com/office/drawing/2014/main" id="{33028A94-9F06-BB88-3754-D5BA081DAB7D}"/>
                  </a:ext>
                </a:extLst>
              </p:cNvPr>
              <p:cNvPicPr/>
              <p:nvPr/>
            </p:nvPicPr>
            <p:blipFill>
              <a:blip r:embed="rId12"/>
              <a:stretch>
                <a:fillRect/>
              </a:stretch>
            </p:blipFill>
            <p:spPr>
              <a:xfrm>
                <a:off x="8457673" y="4791921"/>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2744E967-DB8B-B5C2-4F4A-425C6C9B00C4}"/>
                  </a:ext>
                </a:extLst>
              </p14:cNvPr>
              <p14:cNvContentPartPr/>
              <p14:nvPr/>
            </p14:nvContentPartPr>
            <p14:xfrm>
              <a:off x="8564233" y="4882281"/>
              <a:ext cx="360" cy="360"/>
            </p14:xfrm>
          </p:contentPart>
        </mc:Choice>
        <mc:Fallback>
          <p:pic>
            <p:nvPicPr>
              <p:cNvPr id="11" name="Ink 10">
                <a:extLst>
                  <a:ext uri="{FF2B5EF4-FFF2-40B4-BE49-F238E27FC236}">
                    <a16:creationId xmlns:a16="http://schemas.microsoft.com/office/drawing/2014/main" id="{2744E967-DB8B-B5C2-4F4A-425C6C9B00C4}"/>
                  </a:ext>
                </a:extLst>
              </p:cNvPr>
              <p:cNvPicPr/>
              <p:nvPr/>
            </p:nvPicPr>
            <p:blipFill>
              <a:blip r:embed="rId12"/>
              <a:stretch>
                <a:fillRect/>
              </a:stretch>
            </p:blipFill>
            <p:spPr>
              <a:xfrm>
                <a:off x="8474233" y="4702281"/>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 name="Ink 1">
                <a:extLst>
                  <a:ext uri="{FF2B5EF4-FFF2-40B4-BE49-F238E27FC236}">
                    <a16:creationId xmlns:a16="http://schemas.microsoft.com/office/drawing/2014/main" id="{B11E305B-D73F-41DA-2BB5-2CECA69AE0C5}"/>
                  </a:ext>
                </a:extLst>
              </p14:cNvPr>
              <p14:cNvContentPartPr/>
              <p14:nvPr/>
            </p14:nvContentPartPr>
            <p14:xfrm>
              <a:off x="-1201963" y="1392463"/>
              <a:ext cx="13607" cy="13607"/>
            </p14:xfrm>
          </p:contentPart>
        </mc:Choice>
        <mc:Fallback>
          <p:pic>
            <p:nvPicPr>
              <p:cNvPr id="2" name="Ink 1">
                <a:extLst>
                  <a:ext uri="{FF2B5EF4-FFF2-40B4-BE49-F238E27FC236}">
                    <a16:creationId xmlns:a16="http://schemas.microsoft.com/office/drawing/2014/main" id="{B11E305B-D73F-41DA-2BB5-2CECA69AE0C5}"/>
                  </a:ext>
                </a:extLst>
              </p:cNvPr>
              <p:cNvPicPr/>
              <p:nvPr/>
            </p:nvPicPr>
            <p:blipFill>
              <a:blip r:embed="rId16"/>
              <a:stretch>
                <a:fillRect/>
              </a:stretch>
            </p:blipFill>
            <p:spPr>
              <a:xfrm>
                <a:off x="-1882313" y="712113"/>
                <a:ext cx="1360700" cy="13607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EBDCE07B-E49C-49FA-9D10-6606911C473D}"/>
                  </a:ext>
                </a:extLst>
              </p14:cNvPr>
              <p14:cNvContentPartPr/>
              <p14:nvPr/>
            </p14:nvContentPartPr>
            <p14:xfrm>
              <a:off x="8493313" y="4793361"/>
              <a:ext cx="185040" cy="90360"/>
            </p14:xfrm>
          </p:contentPart>
        </mc:Choice>
        <mc:Fallback>
          <p:pic>
            <p:nvPicPr>
              <p:cNvPr id="12" name="Ink 11">
                <a:extLst>
                  <a:ext uri="{FF2B5EF4-FFF2-40B4-BE49-F238E27FC236}">
                    <a16:creationId xmlns:a16="http://schemas.microsoft.com/office/drawing/2014/main" id="{EBDCE07B-E49C-49FA-9D10-6606911C473D}"/>
                  </a:ext>
                </a:extLst>
              </p:cNvPr>
              <p:cNvPicPr/>
              <p:nvPr/>
            </p:nvPicPr>
            <p:blipFill>
              <a:blip r:embed="rId18"/>
              <a:stretch>
                <a:fillRect/>
              </a:stretch>
            </p:blipFill>
            <p:spPr>
              <a:xfrm>
                <a:off x="8403313" y="4613361"/>
                <a:ext cx="36468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C180CEFA-A672-CC30-CDFB-BF242A7E0413}"/>
                  </a:ext>
                </a:extLst>
              </p14:cNvPr>
              <p14:cNvContentPartPr/>
              <p14:nvPr/>
            </p14:nvContentPartPr>
            <p14:xfrm>
              <a:off x="8400793" y="4833321"/>
              <a:ext cx="333720" cy="82440"/>
            </p14:xfrm>
          </p:contentPart>
        </mc:Choice>
        <mc:Fallback>
          <p:pic>
            <p:nvPicPr>
              <p:cNvPr id="13" name="Ink 12">
                <a:extLst>
                  <a:ext uri="{FF2B5EF4-FFF2-40B4-BE49-F238E27FC236}">
                    <a16:creationId xmlns:a16="http://schemas.microsoft.com/office/drawing/2014/main" id="{C180CEFA-A672-CC30-CDFB-BF242A7E0413}"/>
                  </a:ext>
                </a:extLst>
              </p:cNvPr>
              <p:cNvPicPr/>
              <p:nvPr/>
            </p:nvPicPr>
            <p:blipFill>
              <a:blip r:embed="rId20"/>
              <a:stretch>
                <a:fillRect/>
              </a:stretch>
            </p:blipFill>
            <p:spPr>
              <a:xfrm>
                <a:off x="8310793" y="4653321"/>
                <a:ext cx="51336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57DC6D7F-1742-6A9F-EBB3-C8466F6F27A2}"/>
                  </a:ext>
                </a:extLst>
              </p14:cNvPr>
              <p14:cNvContentPartPr/>
              <p14:nvPr/>
            </p14:nvContentPartPr>
            <p14:xfrm>
              <a:off x="8580433" y="4906761"/>
              <a:ext cx="360" cy="360"/>
            </p14:xfrm>
          </p:contentPart>
        </mc:Choice>
        <mc:Fallback>
          <p:pic>
            <p:nvPicPr>
              <p:cNvPr id="14" name="Ink 13">
                <a:extLst>
                  <a:ext uri="{FF2B5EF4-FFF2-40B4-BE49-F238E27FC236}">
                    <a16:creationId xmlns:a16="http://schemas.microsoft.com/office/drawing/2014/main" id="{57DC6D7F-1742-6A9F-EBB3-C8466F6F27A2}"/>
                  </a:ext>
                </a:extLst>
              </p:cNvPr>
              <p:cNvPicPr/>
              <p:nvPr/>
            </p:nvPicPr>
            <p:blipFill>
              <a:blip r:embed="rId12"/>
              <a:stretch>
                <a:fillRect/>
              </a:stretch>
            </p:blipFill>
            <p:spPr>
              <a:xfrm>
                <a:off x="8490433" y="4726761"/>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1C6FA086-E442-16E6-66D5-BB7110BE29DD}"/>
                  </a:ext>
                </a:extLst>
              </p14:cNvPr>
              <p14:cNvContentPartPr/>
              <p14:nvPr/>
            </p14:nvContentPartPr>
            <p14:xfrm>
              <a:off x="8580433" y="4906761"/>
              <a:ext cx="360" cy="360"/>
            </p14:xfrm>
          </p:contentPart>
        </mc:Choice>
        <mc:Fallback>
          <p:pic>
            <p:nvPicPr>
              <p:cNvPr id="15" name="Ink 14">
                <a:extLst>
                  <a:ext uri="{FF2B5EF4-FFF2-40B4-BE49-F238E27FC236}">
                    <a16:creationId xmlns:a16="http://schemas.microsoft.com/office/drawing/2014/main" id="{1C6FA086-E442-16E6-66D5-BB7110BE29DD}"/>
                  </a:ext>
                </a:extLst>
              </p:cNvPr>
              <p:cNvPicPr/>
              <p:nvPr/>
            </p:nvPicPr>
            <p:blipFill>
              <a:blip r:embed="rId12"/>
              <a:stretch>
                <a:fillRect/>
              </a:stretch>
            </p:blipFill>
            <p:spPr>
              <a:xfrm>
                <a:off x="8490433" y="4726761"/>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E36D0B90-BD9F-E560-F456-B0186B466D36}"/>
                  </a:ext>
                </a:extLst>
              </p14:cNvPr>
              <p14:cNvContentPartPr/>
              <p14:nvPr/>
            </p14:nvContentPartPr>
            <p14:xfrm>
              <a:off x="8580433" y="4846641"/>
              <a:ext cx="168840" cy="60480"/>
            </p14:xfrm>
          </p:contentPart>
        </mc:Choice>
        <mc:Fallback>
          <p:pic>
            <p:nvPicPr>
              <p:cNvPr id="16" name="Ink 15">
                <a:extLst>
                  <a:ext uri="{FF2B5EF4-FFF2-40B4-BE49-F238E27FC236}">
                    <a16:creationId xmlns:a16="http://schemas.microsoft.com/office/drawing/2014/main" id="{E36D0B90-BD9F-E560-F456-B0186B466D36}"/>
                  </a:ext>
                </a:extLst>
              </p:cNvPr>
              <p:cNvPicPr/>
              <p:nvPr/>
            </p:nvPicPr>
            <p:blipFill>
              <a:blip r:embed="rId24"/>
              <a:stretch>
                <a:fillRect/>
              </a:stretch>
            </p:blipFill>
            <p:spPr>
              <a:xfrm>
                <a:off x="8490241" y="4665563"/>
                <a:ext cx="348864" cy="422274"/>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CEB03910-4ABA-191E-8135-3318B33B6677}"/>
                  </a:ext>
                </a:extLst>
              </p14:cNvPr>
              <p14:cNvContentPartPr/>
              <p14:nvPr/>
            </p14:nvContentPartPr>
            <p14:xfrm>
              <a:off x="8147713" y="4799121"/>
              <a:ext cx="735120" cy="59040"/>
            </p14:xfrm>
          </p:contentPart>
        </mc:Choice>
        <mc:Fallback>
          <p:pic>
            <p:nvPicPr>
              <p:cNvPr id="17" name="Ink 16">
                <a:extLst>
                  <a:ext uri="{FF2B5EF4-FFF2-40B4-BE49-F238E27FC236}">
                    <a16:creationId xmlns:a16="http://schemas.microsoft.com/office/drawing/2014/main" id="{CEB03910-4ABA-191E-8135-3318B33B6677}"/>
                  </a:ext>
                </a:extLst>
              </p:cNvPr>
              <p:cNvPicPr/>
              <p:nvPr/>
            </p:nvPicPr>
            <p:blipFill>
              <a:blip r:embed="rId26"/>
              <a:stretch>
                <a:fillRect/>
              </a:stretch>
            </p:blipFill>
            <p:spPr>
              <a:xfrm>
                <a:off x="8141593" y="4793001"/>
                <a:ext cx="7473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4C6ECE36-CEFF-DA59-2909-7E0465664FB9}"/>
                  </a:ext>
                </a:extLst>
              </p14:cNvPr>
              <p14:cNvContentPartPr/>
              <p14:nvPr/>
            </p14:nvContentPartPr>
            <p14:xfrm>
              <a:off x="8403313" y="4752681"/>
              <a:ext cx="419760" cy="137880"/>
            </p14:xfrm>
          </p:contentPart>
        </mc:Choice>
        <mc:Fallback>
          <p:pic>
            <p:nvPicPr>
              <p:cNvPr id="18" name="Ink 17">
                <a:extLst>
                  <a:ext uri="{FF2B5EF4-FFF2-40B4-BE49-F238E27FC236}">
                    <a16:creationId xmlns:a16="http://schemas.microsoft.com/office/drawing/2014/main" id="{4C6ECE36-CEFF-DA59-2909-7E0465664FB9}"/>
                  </a:ext>
                </a:extLst>
              </p:cNvPr>
              <p:cNvPicPr/>
              <p:nvPr/>
            </p:nvPicPr>
            <p:blipFill>
              <a:blip r:embed="rId28"/>
              <a:stretch>
                <a:fillRect/>
              </a:stretch>
            </p:blipFill>
            <p:spPr>
              <a:xfrm>
                <a:off x="8340259" y="4689681"/>
                <a:ext cx="545508" cy="26352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3770-6CF6-EA49-C8BA-21161B05BED7}"/>
              </a:ext>
            </a:extLst>
          </p:cNvPr>
          <p:cNvSpPr>
            <a:spLocks noGrp="1"/>
          </p:cNvSpPr>
          <p:nvPr>
            <p:ph type="title"/>
          </p:nvPr>
        </p:nvSpPr>
        <p:spPr/>
        <p:txBody>
          <a:bodyPr/>
          <a:lstStyle/>
          <a:p>
            <a:r>
              <a:rPr lang="en-US"/>
              <a:t>Resource Group</a:t>
            </a:r>
          </a:p>
        </p:txBody>
      </p:sp>
      <p:pic>
        <p:nvPicPr>
          <p:cNvPr id="3" name="Picture 2">
            <a:extLst>
              <a:ext uri="{FF2B5EF4-FFF2-40B4-BE49-F238E27FC236}">
                <a16:creationId xmlns:a16="http://schemas.microsoft.com/office/drawing/2014/main" id="{7CD469EB-C744-AAC6-970F-AC86B904083C}"/>
              </a:ext>
            </a:extLst>
          </p:cNvPr>
          <p:cNvPicPr>
            <a:picLocks noChangeAspect="1"/>
          </p:cNvPicPr>
          <p:nvPr/>
        </p:nvPicPr>
        <p:blipFill rotWithShape="1">
          <a:blip r:embed="rId2"/>
          <a:srcRect t="16937" b="-365"/>
          <a:stretch/>
        </p:blipFill>
        <p:spPr>
          <a:xfrm>
            <a:off x="332594" y="839981"/>
            <a:ext cx="7794885" cy="365395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FD30D6E-9CA5-5E79-4DD6-E73C5292F846}"/>
                  </a:ext>
                </a:extLst>
              </p14:cNvPr>
              <p14:cNvContentPartPr/>
              <p14:nvPr/>
            </p14:nvContentPartPr>
            <p14:xfrm>
              <a:off x="8413753" y="4803660"/>
              <a:ext cx="379440" cy="46440"/>
            </p14:xfrm>
          </p:contentPart>
        </mc:Choice>
        <mc:Fallback>
          <p:pic>
            <p:nvPicPr>
              <p:cNvPr id="5" name="Ink 4">
                <a:extLst>
                  <a:ext uri="{FF2B5EF4-FFF2-40B4-BE49-F238E27FC236}">
                    <a16:creationId xmlns:a16="http://schemas.microsoft.com/office/drawing/2014/main" id="{0FD30D6E-9CA5-5E79-4DD6-E73C5292F846}"/>
                  </a:ext>
                </a:extLst>
              </p:cNvPr>
              <p:cNvPicPr/>
              <p:nvPr/>
            </p:nvPicPr>
            <p:blipFill>
              <a:blip r:embed="rId4"/>
              <a:stretch>
                <a:fillRect/>
              </a:stretch>
            </p:blipFill>
            <p:spPr>
              <a:xfrm>
                <a:off x="8350753" y="4741145"/>
                <a:ext cx="505080" cy="171114"/>
              </a:xfrm>
              <a:prstGeom prst="rect">
                <a:avLst/>
              </a:prstGeom>
            </p:spPr>
          </p:pic>
        </mc:Fallback>
      </mc:AlternateContent>
    </p:spTree>
    <p:extLst>
      <p:ext uri="{BB962C8B-B14F-4D97-AF65-F5344CB8AC3E}">
        <p14:creationId xmlns:p14="http://schemas.microsoft.com/office/powerpoint/2010/main" val="3244242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29E0-4DB2-495A-113F-421B127204C8}"/>
              </a:ext>
            </a:extLst>
          </p:cNvPr>
          <p:cNvSpPr>
            <a:spLocks noGrp="1"/>
          </p:cNvSpPr>
          <p:nvPr>
            <p:ph type="title"/>
          </p:nvPr>
        </p:nvSpPr>
        <p:spPr/>
        <p:txBody>
          <a:bodyPr/>
          <a:lstStyle/>
          <a:p>
            <a:r>
              <a:rPr lang="en-US"/>
              <a:t>Azure CosmosDB for MongoDB</a:t>
            </a:r>
          </a:p>
        </p:txBody>
      </p:sp>
      <p:pic>
        <p:nvPicPr>
          <p:cNvPr id="1028" name="Picture 4">
            <a:extLst>
              <a:ext uri="{FF2B5EF4-FFF2-40B4-BE49-F238E27FC236}">
                <a16:creationId xmlns:a16="http://schemas.microsoft.com/office/drawing/2014/main" id="{56DBBF2E-9DCD-D0F0-6F89-0C08B3037D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505" b="-4778"/>
          <a:stretch/>
        </p:blipFill>
        <p:spPr bwMode="auto">
          <a:xfrm>
            <a:off x="603882" y="843166"/>
            <a:ext cx="7206456" cy="38515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2DE55EB-CC6D-2E24-E775-3EA6ED0232F9}"/>
                  </a:ext>
                </a:extLst>
              </p14:cNvPr>
              <p14:cNvContentPartPr/>
              <p14:nvPr/>
            </p14:nvContentPartPr>
            <p14:xfrm>
              <a:off x="8326633" y="4792140"/>
              <a:ext cx="482760" cy="16920"/>
            </p14:xfrm>
          </p:contentPart>
        </mc:Choice>
        <mc:Fallback>
          <p:pic>
            <p:nvPicPr>
              <p:cNvPr id="3" name="Ink 2">
                <a:extLst>
                  <a:ext uri="{FF2B5EF4-FFF2-40B4-BE49-F238E27FC236}">
                    <a16:creationId xmlns:a16="http://schemas.microsoft.com/office/drawing/2014/main" id="{F2DE55EB-CC6D-2E24-E775-3EA6ED0232F9}"/>
                  </a:ext>
                </a:extLst>
              </p:cNvPr>
              <p:cNvPicPr/>
              <p:nvPr/>
            </p:nvPicPr>
            <p:blipFill>
              <a:blip r:embed="rId4"/>
              <a:stretch>
                <a:fillRect/>
              </a:stretch>
            </p:blipFill>
            <p:spPr>
              <a:xfrm>
                <a:off x="8263633" y="4729140"/>
                <a:ext cx="608400" cy="142560"/>
              </a:xfrm>
              <a:prstGeom prst="rect">
                <a:avLst/>
              </a:prstGeom>
            </p:spPr>
          </p:pic>
        </mc:Fallback>
      </mc:AlternateContent>
    </p:spTree>
    <p:extLst>
      <p:ext uri="{BB962C8B-B14F-4D97-AF65-F5344CB8AC3E}">
        <p14:creationId xmlns:p14="http://schemas.microsoft.com/office/powerpoint/2010/main" val="3036630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734E-82FE-7842-6BCD-BC525A2E836B}"/>
              </a:ext>
            </a:extLst>
          </p:cNvPr>
          <p:cNvSpPr>
            <a:spLocks noGrp="1"/>
          </p:cNvSpPr>
          <p:nvPr>
            <p:ph type="title"/>
          </p:nvPr>
        </p:nvSpPr>
        <p:spPr>
          <a:xfrm>
            <a:off x="1388475" y="2775538"/>
            <a:ext cx="4799491" cy="346034"/>
          </a:xfrm>
        </p:spPr>
        <p:txBody>
          <a:bodyPr/>
          <a:lstStyle/>
          <a:p>
            <a:endParaRPr lang="en-US"/>
          </a:p>
        </p:txBody>
      </p:sp>
      <p:pic>
        <p:nvPicPr>
          <p:cNvPr id="2050" name="Picture 2">
            <a:extLst>
              <a:ext uri="{FF2B5EF4-FFF2-40B4-BE49-F238E27FC236}">
                <a16:creationId xmlns:a16="http://schemas.microsoft.com/office/drawing/2014/main" id="{4B6CA781-81F7-F047-D7C4-BA538A9839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 t="16640" r="724" b="-919"/>
          <a:stretch/>
        </p:blipFill>
        <p:spPr bwMode="auto">
          <a:xfrm>
            <a:off x="324301" y="449317"/>
            <a:ext cx="8321941" cy="39519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D5D5717-F235-E9A6-DCA8-78FF9F816BA7}"/>
                  </a:ext>
                </a:extLst>
              </p14:cNvPr>
              <p14:cNvContentPartPr/>
              <p14:nvPr/>
            </p14:nvContentPartPr>
            <p14:xfrm>
              <a:off x="8416993" y="4816260"/>
              <a:ext cx="457920" cy="9000"/>
            </p14:xfrm>
          </p:contentPart>
        </mc:Choice>
        <mc:Fallback>
          <p:pic>
            <p:nvPicPr>
              <p:cNvPr id="3" name="Ink 2">
                <a:extLst>
                  <a:ext uri="{FF2B5EF4-FFF2-40B4-BE49-F238E27FC236}">
                    <a16:creationId xmlns:a16="http://schemas.microsoft.com/office/drawing/2014/main" id="{DD5D5717-F235-E9A6-DCA8-78FF9F816BA7}"/>
                  </a:ext>
                </a:extLst>
              </p:cNvPr>
              <p:cNvPicPr/>
              <p:nvPr/>
            </p:nvPicPr>
            <p:blipFill>
              <a:blip r:embed="rId4"/>
              <a:stretch>
                <a:fillRect/>
              </a:stretch>
            </p:blipFill>
            <p:spPr>
              <a:xfrm>
                <a:off x="8353943" y="4753260"/>
                <a:ext cx="583659" cy="134640"/>
              </a:xfrm>
              <a:prstGeom prst="rect">
                <a:avLst/>
              </a:prstGeom>
            </p:spPr>
          </p:pic>
        </mc:Fallback>
      </mc:AlternateContent>
    </p:spTree>
    <p:extLst>
      <p:ext uri="{BB962C8B-B14F-4D97-AF65-F5344CB8AC3E}">
        <p14:creationId xmlns:p14="http://schemas.microsoft.com/office/powerpoint/2010/main" val="1637698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E3736-AB87-8CBD-0608-E595DFD44698}"/>
              </a:ext>
            </a:extLst>
          </p:cNvPr>
          <p:cNvSpPr>
            <a:spLocks noGrp="1"/>
          </p:cNvSpPr>
          <p:nvPr>
            <p:ph type="title"/>
          </p:nvPr>
        </p:nvSpPr>
        <p:spPr>
          <a:xfrm>
            <a:off x="332185" y="198739"/>
            <a:ext cx="7747103" cy="602927"/>
          </a:xfrm>
        </p:spPr>
        <p:txBody>
          <a:bodyPr/>
          <a:lstStyle/>
          <a:p>
            <a:r>
              <a:rPr lang="en-US"/>
              <a:t>Storage Account-Container</a:t>
            </a:r>
          </a:p>
        </p:txBody>
      </p:sp>
      <p:pic>
        <p:nvPicPr>
          <p:cNvPr id="3074" name="Picture 2">
            <a:extLst>
              <a:ext uri="{FF2B5EF4-FFF2-40B4-BE49-F238E27FC236}">
                <a16:creationId xmlns:a16="http://schemas.microsoft.com/office/drawing/2014/main" id="{B2A1BEA9-8A68-AF92-3CCA-86B2383B0C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926"/>
          <a:stretch/>
        </p:blipFill>
        <p:spPr bwMode="auto">
          <a:xfrm>
            <a:off x="332185" y="757825"/>
            <a:ext cx="7522271" cy="35151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CECB7EC-FC9B-77C7-2B3E-DC1F842AFCC9}"/>
                  </a:ext>
                </a:extLst>
              </p14:cNvPr>
              <p14:cNvContentPartPr/>
              <p14:nvPr/>
            </p14:nvContentPartPr>
            <p14:xfrm>
              <a:off x="8364433" y="4816980"/>
              <a:ext cx="444960" cy="8640"/>
            </p14:xfrm>
          </p:contentPart>
        </mc:Choice>
        <mc:Fallback>
          <p:pic>
            <p:nvPicPr>
              <p:cNvPr id="3" name="Ink 2">
                <a:extLst>
                  <a:ext uri="{FF2B5EF4-FFF2-40B4-BE49-F238E27FC236}">
                    <a16:creationId xmlns:a16="http://schemas.microsoft.com/office/drawing/2014/main" id="{DCECB7EC-FC9B-77C7-2B3E-DC1F842AFCC9}"/>
                  </a:ext>
                </a:extLst>
              </p:cNvPr>
              <p:cNvPicPr/>
              <p:nvPr/>
            </p:nvPicPr>
            <p:blipFill>
              <a:blip r:embed="rId4"/>
              <a:stretch>
                <a:fillRect/>
              </a:stretch>
            </p:blipFill>
            <p:spPr>
              <a:xfrm>
                <a:off x="8301433" y="4753980"/>
                <a:ext cx="570600" cy="134280"/>
              </a:xfrm>
              <a:prstGeom prst="rect">
                <a:avLst/>
              </a:prstGeom>
            </p:spPr>
          </p:pic>
        </mc:Fallback>
      </mc:AlternateContent>
    </p:spTree>
    <p:extLst>
      <p:ext uri="{BB962C8B-B14F-4D97-AF65-F5344CB8AC3E}">
        <p14:creationId xmlns:p14="http://schemas.microsoft.com/office/powerpoint/2010/main" val="3701539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22413-7AC6-5BA6-0D1C-833817374066}"/>
              </a:ext>
            </a:extLst>
          </p:cNvPr>
          <p:cNvSpPr>
            <a:spLocks noGrp="1"/>
          </p:cNvSpPr>
          <p:nvPr>
            <p:ph type="title"/>
          </p:nvPr>
        </p:nvSpPr>
        <p:spPr>
          <a:xfrm>
            <a:off x="983538" y="1783282"/>
            <a:ext cx="7565476" cy="540296"/>
          </a:xfrm>
        </p:spPr>
        <p:txBody>
          <a:bodyPr/>
          <a:lstStyle/>
          <a:p>
            <a:endParaRPr lang="en-US"/>
          </a:p>
        </p:txBody>
      </p:sp>
      <p:pic>
        <p:nvPicPr>
          <p:cNvPr id="4098" name="Picture 2">
            <a:extLst>
              <a:ext uri="{FF2B5EF4-FFF2-40B4-BE49-F238E27FC236}">
                <a16:creationId xmlns:a16="http://schemas.microsoft.com/office/drawing/2014/main" id="{6963B8D3-548A-BC5F-A6A5-C57369B6BE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926"/>
          <a:stretch/>
        </p:blipFill>
        <p:spPr bwMode="auto">
          <a:xfrm>
            <a:off x="382354" y="446755"/>
            <a:ext cx="8032718" cy="37536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B6CB92D-7C77-C810-881E-D0BDE255B321}"/>
                  </a:ext>
                </a:extLst>
              </p14:cNvPr>
              <p14:cNvContentPartPr/>
              <p14:nvPr/>
            </p14:nvContentPartPr>
            <p14:xfrm>
              <a:off x="8416993" y="4816260"/>
              <a:ext cx="400320" cy="17640"/>
            </p14:xfrm>
          </p:contentPart>
        </mc:Choice>
        <mc:Fallback>
          <p:pic>
            <p:nvPicPr>
              <p:cNvPr id="3" name="Ink 2">
                <a:extLst>
                  <a:ext uri="{FF2B5EF4-FFF2-40B4-BE49-F238E27FC236}">
                    <a16:creationId xmlns:a16="http://schemas.microsoft.com/office/drawing/2014/main" id="{DB6CB92D-7C77-C810-881E-D0BDE255B321}"/>
                  </a:ext>
                </a:extLst>
              </p:cNvPr>
              <p:cNvPicPr/>
              <p:nvPr/>
            </p:nvPicPr>
            <p:blipFill>
              <a:blip r:embed="rId4"/>
              <a:stretch>
                <a:fillRect/>
              </a:stretch>
            </p:blipFill>
            <p:spPr>
              <a:xfrm>
                <a:off x="8353993" y="4753260"/>
                <a:ext cx="525960" cy="143280"/>
              </a:xfrm>
              <a:prstGeom prst="rect">
                <a:avLst/>
              </a:prstGeom>
            </p:spPr>
          </p:pic>
        </mc:Fallback>
      </mc:AlternateContent>
    </p:spTree>
    <p:extLst>
      <p:ext uri="{BB962C8B-B14F-4D97-AF65-F5344CB8AC3E}">
        <p14:creationId xmlns:p14="http://schemas.microsoft.com/office/powerpoint/2010/main" val="37377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A999-E08F-83A7-27C7-339308AD27A3}"/>
              </a:ext>
            </a:extLst>
          </p:cNvPr>
          <p:cNvSpPr>
            <a:spLocks noGrp="1"/>
          </p:cNvSpPr>
          <p:nvPr>
            <p:ph type="title"/>
          </p:nvPr>
        </p:nvSpPr>
        <p:spPr>
          <a:xfrm>
            <a:off x="263292" y="305210"/>
            <a:ext cx="5548784" cy="508981"/>
          </a:xfrm>
        </p:spPr>
        <p:txBody>
          <a:bodyPr/>
          <a:lstStyle/>
          <a:p>
            <a:r>
              <a:rPr lang="en-US"/>
              <a:t>Logic App </a:t>
            </a:r>
          </a:p>
        </p:txBody>
      </p:sp>
      <p:pic>
        <p:nvPicPr>
          <p:cNvPr id="5122" name="Picture 2">
            <a:extLst>
              <a:ext uri="{FF2B5EF4-FFF2-40B4-BE49-F238E27FC236}">
                <a16:creationId xmlns:a16="http://schemas.microsoft.com/office/drawing/2014/main" id="{374B8A20-7997-FEAD-C4F7-D3264FD906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69"/>
          <a:stretch/>
        </p:blipFill>
        <p:spPr bwMode="auto">
          <a:xfrm>
            <a:off x="263292" y="901873"/>
            <a:ext cx="7791189" cy="36301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E0AE162-6816-9C4F-6067-2BA40C227386}"/>
                  </a:ext>
                </a:extLst>
              </p14:cNvPr>
              <p14:cNvContentPartPr/>
              <p14:nvPr/>
            </p14:nvContentPartPr>
            <p14:xfrm>
              <a:off x="8335273" y="4791780"/>
              <a:ext cx="450000" cy="17640"/>
            </p14:xfrm>
          </p:contentPart>
        </mc:Choice>
        <mc:Fallback>
          <p:pic>
            <p:nvPicPr>
              <p:cNvPr id="3" name="Ink 2">
                <a:extLst>
                  <a:ext uri="{FF2B5EF4-FFF2-40B4-BE49-F238E27FC236}">
                    <a16:creationId xmlns:a16="http://schemas.microsoft.com/office/drawing/2014/main" id="{8E0AE162-6816-9C4F-6067-2BA40C227386}"/>
                  </a:ext>
                </a:extLst>
              </p:cNvPr>
              <p:cNvPicPr/>
              <p:nvPr/>
            </p:nvPicPr>
            <p:blipFill>
              <a:blip r:embed="rId4"/>
              <a:stretch>
                <a:fillRect/>
              </a:stretch>
            </p:blipFill>
            <p:spPr>
              <a:xfrm>
                <a:off x="8272273" y="4728780"/>
                <a:ext cx="575640" cy="143280"/>
              </a:xfrm>
              <a:prstGeom prst="rect">
                <a:avLst/>
              </a:prstGeom>
            </p:spPr>
          </p:pic>
        </mc:Fallback>
      </mc:AlternateContent>
    </p:spTree>
    <p:extLst>
      <p:ext uri="{BB962C8B-B14F-4D97-AF65-F5344CB8AC3E}">
        <p14:creationId xmlns:p14="http://schemas.microsoft.com/office/powerpoint/2010/main" val="1500195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12C93-2209-2045-0528-FD6AFF3FEEE4}"/>
              </a:ext>
            </a:extLst>
          </p:cNvPr>
          <p:cNvSpPr>
            <a:spLocks noGrp="1"/>
          </p:cNvSpPr>
          <p:nvPr>
            <p:ph type="title"/>
          </p:nvPr>
        </p:nvSpPr>
        <p:spPr>
          <a:xfrm>
            <a:off x="263047" y="1531350"/>
            <a:ext cx="8479500" cy="1040400"/>
          </a:xfrm>
        </p:spPr>
        <p:txBody>
          <a:bodyPr/>
          <a:lstStyle/>
          <a:p>
            <a:endParaRPr lang="en-US"/>
          </a:p>
        </p:txBody>
      </p:sp>
      <p:pic>
        <p:nvPicPr>
          <p:cNvPr id="6146" name="Picture 2">
            <a:extLst>
              <a:ext uri="{FF2B5EF4-FFF2-40B4-BE49-F238E27FC236}">
                <a16:creationId xmlns:a16="http://schemas.microsoft.com/office/drawing/2014/main" id="{B549175E-03BE-709D-A7A6-9F61D34E6F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34"/>
          <a:stretch/>
        </p:blipFill>
        <p:spPr bwMode="auto">
          <a:xfrm>
            <a:off x="203548" y="515353"/>
            <a:ext cx="8326677" cy="386249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A58C4F59-E177-CAA9-28BC-CED43C4081E4}"/>
              </a:ext>
            </a:extLst>
          </p:cNvPr>
          <p:cNvGrpSpPr/>
          <p:nvPr/>
        </p:nvGrpSpPr>
        <p:grpSpPr>
          <a:xfrm>
            <a:off x="8400433" y="4833180"/>
            <a:ext cx="335520" cy="360"/>
            <a:chOff x="8400433" y="4833180"/>
            <a:chExt cx="335520" cy="36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0F806A1-5AB9-CF62-6950-94195566EF76}"/>
                    </a:ext>
                  </a:extLst>
                </p14:cNvPr>
                <p14:cNvContentPartPr/>
                <p14:nvPr/>
              </p14:nvContentPartPr>
              <p14:xfrm>
                <a:off x="8735593" y="4833180"/>
                <a:ext cx="360" cy="360"/>
              </p14:xfrm>
            </p:contentPart>
          </mc:Choice>
          <mc:Fallback>
            <p:pic>
              <p:nvPicPr>
                <p:cNvPr id="3" name="Ink 2">
                  <a:extLst>
                    <a:ext uri="{FF2B5EF4-FFF2-40B4-BE49-F238E27FC236}">
                      <a16:creationId xmlns:a16="http://schemas.microsoft.com/office/drawing/2014/main" id="{30F806A1-5AB9-CF62-6950-94195566EF76}"/>
                    </a:ext>
                  </a:extLst>
                </p:cNvPr>
                <p:cNvPicPr/>
                <p:nvPr/>
              </p:nvPicPr>
              <p:blipFill>
                <a:blip r:embed="rId4"/>
                <a:stretch>
                  <a:fillRect/>
                </a:stretch>
              </p:blipFill>
              <p:spPr>
                <a:xfrm>
                  <a:off x="8672593" y="477018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35E61201-41E9-062A-E8AF-1D569B2A3791}"/>
                    </a:ext>
                  </a:extLst>
                </p14:cNvPr>
                <p14:cNvContentPartPr/>
                <p14:nvPr/>
              </p14:nvContentPartPr>
              <p14:xfrm>
                <a:off x="8400433" y="4833180"/>
                <a:ext cx="335520" cy="360"/>
              </p14:xfrm>
            </p:contentPart>
          </mc:Choice>
          <mc:Fallback>
            <p:pic>
              <p:nvPicPr>
                <p:cNvPr id="4" name="Ink 3">
                  <a:extLst>
                    <a:ext uri="{FF2B5EF4-FFF2-40B4-BE49-F238E27FC236}">
                      <a16:creationId xmlns:a16="http://schemas.microsoft.com/office/drawing/2014/main" id="{35E61201-41E9-062A-E8AF-1D569B2A3791}"/>
                    </a:ext>
                  </a:extLst>
                </p:cNvPr>
                <p:cNvPicPr/>
                <p:nvPr/>
              </p:nvPicPr>
              <p:blipFill>
                <a:blip r:embed="rId6"/>
                <a:stretch>
                  <a:fillRect/>
                </a:stretch>
              </p:blipFill>
              <p:spPr>
                <a:xfrm>
                  <a:off x="8337365" y="4770180"/>
                  <a:ext cx="461295" cy="126000"/>
                </a:xfrm>
                <a:prstGeom prst="rect">
                  <a:avLst/>
                </a:prstGeom>
              </p:spPr>
            </p:pic>
          </mc:Fallback>
        </mc:AlternateContent>
      </p:grpSp>
    </p:spTree>
    <p:extLst>
      <p:ext uri="{BB962C8B-B14F-4D97-AF65-F5344CB8AC3E}">
        <p14:creationId xmlns:p14="http://schemas.microsoft.com/office/powerpoint/2010/main" val="3982268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5538-8DE6-58A9-71AD-A0C469F2150F}"/>
              </a:ext>
            </a:extLst>
          </p:cNvPr>
          <p:cNvSpPr>
            <a:spLocks noGrp="1"/>
          </p:cNvSpPr>
          <p:nvPr>
            <p:ph type="title"/>
          </p:nvPr>
        </p:nvSpPr>
        <p:spPr/>
        <p:txBody>
          <a:bodyPr/>
          <a:lstStyle/>
          <a:p>
            <a:r>
              <a:rPr lang="en-US"/>
              <a:t>Errors while creating some Services</a:t>
            </a:r>
          </a:p>
        </p:txBody>
      </p:sp>
      <p:pic>
        <p:nvPicPr>
          <p:cNvPr id="3" name="Picture 2" descr="A screenshot of a computer screen&#10;&#10;Description automatically generated">
            <a:extLst>
              <a:ext uri="{FF2B5EF4-FFF2-40B4-BE49-F238E27FC236}">
                <a16:creationId xmlns:a16="http://schemas.microsoft.com/office/drawing/2014/main" id="{576F10E7-07D5-BCDB-6141-AA71842E3A70}"/>
              </a:ext>
            </a:extLst>
          </p:cNvPr>
          <p:cNvPicPr>
            <a:picLocks noChangeAspect="1"/>
          </p:cNvPicPr>
          <p:nvPr/>
        </p:nvPicPr>
        <p:blipFill>
          <a:blip r:embed="rId2"/>
          <a:stretch>
            <a:fillRect/>
          </a:stretch>
        </p:blipFill>
        <p:spPr>
          <a:xfrm>
            <a:off x="993099" y="840854"/>
            <a:ext cx="6754942" cy="379906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1554244-C010-66F0-D42F-63895FE54A6D}"/>
                  </a:ext>
                </a:extLst>
              </p14:cNvPr>
              <p14:cNvContentPartPr/>
              <p14:nvPr/>
            </p14:nvContentPartPr>
            <p14:xfrm>
              <a:off x="8377033" y="4849380"/>
              <a:ext cx="407880" cy="17640"/>
            </p14:xfrm>
          </p:contentPart>
        </mc:Choice>
        <mc:Fallback>
          <p:pic>
            <p:nvPicPr>
              <p:cNvPr id="4" name="Ink 3">
                <a:extLst>
                  <a:ext uri="{FF2B5EF4-FFF2-40B4-BE49-F238E27FC236}">
                    <a16:creationId xmlns:a16="http://schemas.microsoft.com/office/drawing/2014/main" id="{21554244-C010-66F0-D42F-63895FE54A6D}"/>
                  </a:ext>
                </a:extLst>
              </p:cNvPr>
              <p:cNvPicPr/>
              <p:nvPr/>
            </p:nvPicPr>
            <p:blipFill>
              <a:blip r:embed="rId4"/>
              <a:stretch>
                <a:fillRect/>
              </a:stretch>
            </p:blipFill>
            <p:spPr>
              <a:xfrm>
                <a:off x="8314033" y="4786380"/>
                <a:ext cx="533520" cy="143280"/>
              </a:xfrm>
              <a:prstGeom prst="rect">
                <a:avLst/>
              </a:prstGeom>
            </p:spPr>
          </p:pic>
        </mc:Fallback>
      </mc:AlternateContent>
    </p:spTree>
    <p:extLst>
      <p:ext uri="{BB962C8B-B14F-4D97-AF65-F5344CB8AC3E}">
        <p14:creationId xmlns:p14="http://schemas.microsoft.com/office/powerpoint/2010/main" val="3151982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AD5F-D01E-921B-989B-1DB7BBF2BB71}"/>
              </a:ext>
            </a:extLst>
          </p:cNvPr>
          <p:cNvSpPr>
            <a:spLocks noGrp="1"/>
          </p:cNvSpPr>
          <p:nvPr>
            <p:ph type="title"/>
          </p:nvPr>
        </p:nvSpPr>
        <p:spPr/>
        <p:txBody>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FC953D54-0656-750B-D756-A73A87C3B614}"/>
              </a:ext>
            </a:extLst>
          </p:cNvPr>
          <p:cNvPicPr>
            <a:picLocks noChangeAspect="1"/>
          </p:cNvPicPr>
          <p:nvPr/>
        </p:nvPicPr>
        <p:blipFill rotWithShape="1">
          <a:blip r:embed="rId2"/>
          <a:srcRect t="17275" b="243"/>
          <a:stretch/>
        </p:blipFill>
        <p:spPr>
          <a:xfrm>
            <a:off x="332595" y="695712"/>
            <a:ext cx="8104057" cy="376241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1F95B63-835A-943D-D192-DFE5EA8CC3AD}"/>
                  </a:ext>
                </a:extLst>
              </p14:cNvPr>
              <p14:cNvContentPartPr/>
              <p14:nvPr/>
            </p14:nvContentPartPr>
            <p14:xfrm>
              <a:off x="8470993" y="4775940"/>
              <a:ext cx="313920" cy="57600"/>
            </p14:xfrm>
          </p:contentPart>
        </mc:Choice>
        <mc:Fallback>
          <p:pic>
            <p:nvPicPr>
              <p:cNvPr id="4" name="Ink 3">
                <a:extLst>
                  <a:ext uri="{FF2B5EF4-FFF2-40B4-BE49-F238E27FC236}">
                    <a16:creationId xmlns:a16="http://schemas.microsoft.com/office/drawing/2014/main" id="{B1F95B63-835A-943D-D192-DFE5EA8CC3AD}"/>
                  </a:ext>
                </a:extLst>
              </p:cNvPr>
              <p:cNvPicPr/>
              <p:nvPr/>
            </p:nvPicPr>
            <p:blipFill>
              <a:blip r:embed="rId4"/>
              <a:stretch>
                <a:fillRect/>
              </a:stretch>
            </p:blipFill>
            <p:spPr>
              <a:xfrm>
                <a:off x="8407993" y="4712940"/>
                <a:ext cx="439560" cy="183240"/>
              </a:xfrm>
              <a:prstGeom prst="rect">
                <a:avLst/>
              </a:prstGeom>
            </p:spPr>
          </p:pic>
        </mc:Fallback>
      </mc:AlternateContent>
    </p:spTree>
    <p:extLst>
      <p:ext uri="{BB962C8B-B14F-4D97-AF65-F5344CB8AC3E}">
        <p14:creationId xmlns:p14="http://schemas.microsoft.com/office/powerpoint/2010/main" val="1136794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41C6-880E-5B2E-B10A-655DB3689095}"/>
              </a:ext>
            </a:extLst>
          </p:cNvPr>
          <p:cNvSpPr>
            <a:spLocks noGrp="1"/>
          </p:cNvSpPr>
          <p:nvPr>
            <p:ph type="title"/>
          </p:nvPr>
        </p:nvSpPr>
        <p:spPr/>
        <p:txBody>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D1EA6F88-18D6-C079-71AD-4E2BB2792BD4}"/>
              </a:ext>
            </a:extLst>
          </p:cNvPr>
          <p:cNvPicPr>
            <a:picLocks noChangeAspect="1"/>
          </p:cNvPicPr>
          <p:nvPr/>
        </p:nvPicPr>
        <p:blipFill rotWithShape="1">
          <a:blip r:embed="rId2"/>
          <a:srcRect t="17222" b="198"/>
          <a:stretch/>
        </p:blipFill>
        <p:spPr>
          <a:xfrm>
            <a:off x="335643" y="636309"/>
            <a:ext cx="8245929" cy="386470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5F58575-DAC4-1010-78BE-B3E836E36824}"/>
                  </a:ext>
                </a:extLst>
              </p14:cNvPr>
              <p14:cNvContentPartPr/>
              <p14:nvPr/>
            </p14:nvContentPartPr>
            <p14:xfrm>
              <a:off x="8448313" y="4808340"/>
              <a:ext cx="410400" cy="16920"/>
            </p14:xfrm>
          </p:contentPart>
        </mc:Choice>
        <mc:Fallback>
          <p:pic>
            <p:nvPicPr>
              <p:cNvPr id="4" name="Ink 3">
                <a:extLst>
                  <a:ext uri="{FF2B5EF4-FFF2-40B4-BE49-F238E27FC236}">
                    <a16:creationId xmlns:a16="http://schemas.microsoft.com/office/drawing/2014/main" id="{B5F58575-DAC4-1010-78BE-B3E836E36824}"/>
                  </a:ext>
                </a:extLst>
              </p:cNvPr>
              <p:cNvPicPr/>
              <p:nvPr/>
            </p:nvPicPr>
            <p:blipFill>
              <a:blip r:embed="rId4"/>
              <a:stretch>
                <a:fillRect/>
              </a:stretch>
            </p:blipFill>
            <p:spPr>
              <a:xfrm>
                <a:off x="8385258" y="4745340"/>
                <a:ext cx="536150" cy="142560"/>
              </a:xfrm>
              <a:prstGeom prst="rect">
                <a:avLst/>
              </a:prstGeom>
            </p:spPr>
          </p:pic>
        </mc:Fallback>
      </mc:AlternateContent>
    </p:spTree>
    <p:extLst>
      <p:ext uri="{BB962C8B-B14F-4D97-AF65-F5344CB8AC3E}">
        <p14:creationId xmlns:p14="http://schemas.microsoft.com/office/powerpoint/2010/main" val="4047402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350"/>
          <p:cNvSpPr txBox="1">
            <a:spLocks noGrp="1"/>
          </p:cNvSpPr>
          <p:nvPr>
            <p:ph type="body" idx="1"/>
          </p:nvPr>
        </p:nvSpPr>
        <p:spPr>
          <a:xfrm>
            <a:off x="331959" y="1227059"/>
            <a:ext cx="4105500" cy="305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1"/>
              </a:buClr>
              <a:buSzPts val="1200"/>
              <a:buFont typeface="Arial"/>
              <a:buNone/>
            </a:pPr>
            <a:r>
              <a:rPr lang="en" b="1">
                <a:solidFill>
                  <a:schemeClr val="accent1"/>
                </a:solidFill>
              </a:rPr>
              <a:t>Main Assumption</a:t>
            </a:r>
          </a:p>
          <a:p>
            <a:pPr marL="0" lvl="0" indent="0" algn="l" rtl="0">
              <a:spcBef>
                <a:spcPts val="0"/>
              </a:spcBef>
              <a:spcAft>
                <a:spcPts val="0"/>
              </a:spcAft>
              <a:buClr>
                <a:schemeClr val="accent1"/>
              </a:buClr>
              <a:buSzPts val="1200"/>
              <a:buFont typeface="Arial"/>
              <a:buNone/>
            </a:pPr>
            <a:endParaRPr/>
          </a:p>
          <a:p>
            <a:pPr marL="0" lvl="0" indent="0" algn="l" rtl="0">
              <a:lnSpc>
                <a:spcPct val="100000"/>
              </a:lnSpc>
              <a:spcBef>
                <a:spcPts val="500"/>
              </a:spcBef>
              <a:spcAft>
                <a:spcPts val="500"/>
              </a:spcAft>
              <a:buClr>
                <a:schemeClr val="dk1"/>
              </a:buClr>
              <a:buSzPts val="1200"/>
              <a:buFont typeface="Arial"/>
              <a:buNone/>
            </a:pPr>
            <a:r>
              <a:rPr lang="en-US" b="1">
                <a:solidFill>
                  <a:schemeClr val="accent1"/>
                </a:solidFill>
              </a:rPr>
              <a:t>At the moment, the organization’s events are dispersed across different platform and channels. Event organizers face challenges in effectively promoting and managing their events, while attendees struggle to discover and attend events that align with their interests. There is a need for a centralized platform that brings all events together, providing a user-friendly experience for event organizers to list and promote their events, and offering a comprehensive search and discovery feature for attendees to easily find and attend events of their choice.</a:t>
            </a:r>
          </a:p>
        </p:txBody>
      </p:sp>
      <p:sp>
        <p:nvSpPr>
          <p:cNvPr id="1964" name="Google Shape;1964;p350"/>
          <p:cNvSpPr txBox="1">
            <a:spLocks noGrp="1"/>
          </p:cNvSpPr>
          <p:nvPr>
            <p:ph type="body" idx="2"/>
          </p:nvPr>
        </p:nvSpPr>
        <p:spPr>
          <a:xfrm>
            <a:off x="4706543" y="1258782"/>
            <a:ext cx="4105500" cy="3051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1"/>
              </a:buClr>
              <a:buSzPts val="1200"/>
              <a:buFont typeface="Arial"/>
              <a:buNone/>
            </a:pPr>
            <a:r>
              <a:rPr lang="en" b="1">
                <a:solidFill>
                  <a:schemeClr val="accent1"/>
                </a:solidFill>
              </a:rPr>
              <a:t>Understanding &amp; Objectives</a:t>
            </a:r>
            <a:endParaRPr lang="en-US" b="1">
              <a:solidFill>
                <a:schemeClr val="accent1"/>
              </a:solidFill>
            </a:endParaRPr>
          </a:p>
          <a:p>
            <a:pPr marL="0" lvl="0" indent="0" algn="l" rtl="0">
              <a:spcBef>
                <a:spcPts val="0"/>
              </a:spcBef>
              <a:spcAft>
                <a:spcPts val="0"/>
              </a:spcAft>
              <a:buClr>
                <a:schemeClr val="accent1"/>
              </a:buClr>
              <a:buSzPts val="1200"/>
              <a:buFont typeface="Arial"/>
              <a:buNone/>
            </a:pPr>
            <a:endParaRPr lang="en-US" b="1">
              <a:solidFill>
                <a:schemeClr val="accent1"/>
              </a:solidFill>
            </a:endParaRPr>
          </a:p>
          <a:p>
            <a:pPr marL="0" lvl="0" indent="0" algn="l" rtl="0">
              <a:spcBef>
                <a:spcPts val="0"/>
              </a:spcBef>
              <a:spcAft>
                <a:spcPts val="0"/>
              </a:spcAft>
              <a:buClr>
                <a:schemeClr val="accent1"/>
              </a:buClr>
              <a:buSzPts val="1200"/>
              <a:buFont typeface="Arial"/>
              <a:buNone/>
            </a:pPr>
            <a:r>
              <a:rPr lang="en-US" b="1">
                <a:solidFill>
                  <a:schemeClr val="accent1"/>
                </a:solidFill>
              </a:rPr>
              <a:t>The objective is to create a seamless and efficient event management and discovery experience, enhancing the overall event ecosystem for both organizers and attendees.</a:t>
            </a:r>
          </a:p>
        </p:txBody>
      </p:sp>
      <p:sp>
        <p:nvSpPr>
          <p:cNvPr id="1965" name="Google Shape;1965;p350"/>
          <p:cNvSpPr txBox="1">
            <a:spLocks noGrp="1"/>
          </p:cNvSpPr>
          <p:nvPr>
            <p:ph type="title"/>
          </p:nvPr>
        </p:nvSpPr>
        <p:spPr>
          <a:xfrm>
            <a:off x="332185" y="322885"/>
            <a:ext cx="8479500" cy="377100"/>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chemeClr val="dk1"/>
              </a:buClr>
              <a:buSzPts val="2400"/>
              <a:buFont typeface="Georgia"/>
              <a:buNone/>
            </a:pPr>
            <a:r>
              <a:rPr lang="en"/>
              <a:t>Project Overview</a:t>
            </a:r>
            <a:endParaRPr sz="2400" b="0" i="0" u="none" strike="noStrike" cap="none">
              <a:solidFill>
                <a:schemeClr val="dk1"/>
              </a:solidFill>
              <a:latin typeface="Georgia"/>
              <a:ea typeface="Georgia"/>
              <a:cs typeface="Georgia"/>
              <a:sym typeface="Georgia"/>
            </a:endParaRPr>
          </a:p>
        </p:txBody>
      </p:sp>
      <p:sp>
        <p:nvSpPr>
          <p:cNvPr id="1966" name="Google Shape;1966;p35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600"/>
              <a:buFont typeface="Arial"/>
              <a:buNone/>
            </a:pPr>
            <a:fld id="{00000000-1234-1234-1234-123412341234}" type="slidenum">
              <a:rPr lang="en"/>
              <a:t>3</a:t>
            </a:fld>
            <a:endParaRPr/>
          </a:p>
        </p:txBody>
      </p:sp>
      <p:sp>
        <p:nvSpPr>
          <p:cNvPr id="1967" name="Google Shape;1967;p350"/>
          <p:cNvSpPr txBox="1">
            <a:spLocks noGrp="1"/>
          </p:cNvSpPr>
          <p:nvPr>
            <p:ph type="subTitle" idx="3"/>
          </p:nvPr>
        </p:nvSpPr>
        <p:spPr>
          <a:xfrm>
            <a:off x="332184" y="700075"/>
            <a:ext cx="8479500" cy="664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SzPts val="1800"/>
              <a:buNone/>
            </a:pPr>
            <a:r>
              <a:rPr lang="en-US"/>
              <a:t>EventHub</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D0E1BB5-C140-ADE0-41B5-CA42235F12B3}"/>
                  </a:ext>
                </a:extLst>
              </p14:cNvPr>
              <p14:cNvContentPartPr/>
              <p14:nvPr/>
            </p14:nvContentPartPr>
            <p14:xfrm>
              <a:off x="-1664606" y="3642178"/>
              <a:ext cx="13607" cy="13607"/>
            </p14:xfrm>
          </p:contentPart>
        </mc:Choice>
        <mc:Fallback>
          <p:pic>
            <p:nvPicPr>
              <p:cNvPr id="2" name="Ink 1">
                <a:extLst>
                  <a:ext uri="{FF2B5EF4-FFF2-40B4-BE49-F238E27FC236}">
                    <a16:creationId xmlns:a16="http://schemas.microsoft.com/office/drawing/2014/main" id="{9D0E1BB5-C140-ADE0-41B5-CA42235F12B3}"/>
                  </a:ext>
                </a:extLst>
              </p:cNvPr>
              <p:cNvPicPr/>
              <p:nvPr/>
            </p:nvPicPr>
            <p:blipFill>
              <a:blip r:embed="rId4"/>
              <a:stretch>
                <a:fillRect/>
              </a:stretch>
            </p:blipFill>
            <p:spPr>
              <a:xfrm>
                <a:off x="-2344956" y="2961828"/>
                <a:ext cx="1360700" cy="13607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BD047D08-65ED-A395-0CF3-80DB5C6742E6}"/>
                  </a:ext>
                </a:extLst>
              </p14:cNvPr>
              <p14:cNvContentPartPr/>
              <p14:nvPr/>
            </p14:nvContentPartPr>
            <p14:xfrm>
              <a:off x="6452833" y="4557420"/>
              <a:ext cx="2424240" cy="389880"/>
            </p14:xfrm>
          </p:contentPart>
        </mc:Choice>
        <mc:Fallback>
          <p:pic>
            <p:nvPicPr>
              <p:cNvPr id="3" name="Ink 2">
                <a:extLst>
                  <a:ext uri="{FF2B5EF4-FFF2-40B4-BE49-F238E27FC236}">
                    <a16:creationId xmlns:a16="http://schemas.microsoft.com/office/drawing/2014/main" id="{BD047D08-65ED-A395-0CF3-80DB5C6742E6}"/>
                  </a:ext>
                </a:extLst>
              </p:cNvPr>
              <p:cNvPicPr/>
              <p:nvPr/>
            </p:nvPicPr>
            <p:blipFill>
              <a:blip r:embed="rId6"/>
              <a:stretch>
                <a:fillRect/>
              </a:stretch>
            </p:blipFill>
            <p:spPr>
              <a:xfrm>
                <a:off x="6389833" y="4494420"/>
                <a:ext cx="2549880" cy="51552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pic>
        <p:nvPicPr>
          <p:cNvPr id="2045" name="Google Shape;2045;p358"/>
          <p:cNvPicPr preferRelativeResize="0">
            <a:picLocks noGrp="1"/>
          </p:cNvPicPr>
          <p:nvPr>
            <p:ph type="pic" idx="2"/>
          </p:nvPr>
        </p:nvPicPr>
        <p:blipFill rotWithShape="1">
          <a:blip r:embed="rId3">
            <a:alphaModFix/>
          </a:blip>
          <a:srcRect l="46623" t="4865" r="2410" b="4521"/>
          <a:stretch/>
        </p:blipFill>
        <p:spPr>
          <a:xfrm>
            <a:off x="4000500" y="0"/>
            <a:ext cx="5143500" cy="5143500"/>
          </a:xfrm>
          <a:prstGeom prst="rect">
            <a:avLst/>
          </a:prstGeom>
          <a:noFill/>
          <a:ln>
            <a:noFill/>
          </a:ln>
        </p:spPr>
      </p:pic>
      <p:sp>
        <p:nvSpPr>
          <p:cNvPr id="2046" name="Google Shape;2046;p358"/>
          <p:cNvSpPr txBox="1">
            <a:spLocks noGrp="1"/>
          </p:cNvSpPr>
          <p:nvPr>
            <p:ph type="subTitle" idx="1"/>
          </p:nvPr>
        </p:nvSpPr>
        <p:spPr>
          <a:xfrm>
            <a:off x="332185" y="2969514"/>
            <a:ext cx="3506400" cy="44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
              <a:t>Patient Registration System</a:t>
            </a:r>
            <a:endParaRPr/>
          </a:p>
        </p:txBody>
      </p:sp>
      <p:sp>
        <p:nvSpPr>
          <p:cNvPr id="2047" name="Google Shape;2047;p358"/>
          <p:cNvSpPr txBox="1">
            <a:spLocks noGrp="1"/>
          </p:cNvSpPr>
          <p:nvPr>
            <p:ph type="ctrTitle"/>
          </p:nvPr>
        </p:nvSpPr>
        <p:spPr>
          <a:xfrm>
            <a:off x="332185" y="563166"/>
            <a:ext cx="3506400" cy="2008500"/>
          </a:xfrm>
          <a:prstGeom prst="rect">
            <a:avLst/>
          </a:prstGeom>
          <a:noFill/>
          <a:ln>
            <a:noFill/>
          </a:ln>
        </p:spPr>
        <p:txBody>
          <a:bodyPr spcFirstLastPara="1" wrap="square" lIns="0" tIns="0" rIns="0" bIns="0" anchor="b" anchorCtr="0">
            <a:noAutofit/>
          </a:bodyPr>
          <a:lstStyle/>
          <a:p>
            <a:pPr marL="0" marR="0" lvl="0" indent="0" algn="l" rtl="0">
              <a:lnSpc>
                <a:spcPct val="85000"/>
              </a:lnSpc>
              <a:spcBef>
                <a:spcPts val="0"/>
              </a:spcBef>
              <a:spcAft>
                <a:spcPts val="0"/>
              </a:spcAft>
              <a:buClr>
                <a:schemeClr val="dk1"/>
              </a:buClr>
              <a:buSzPts val="3300"/>
              <a:buFont typeface="Georgia"/>
              <a:buNone/>
            </a:pPr>
            <a:r>
              <a:rPr lang="en"/>
              <a:t>Technical Demo</a:t>
            </a:r>
            <a:endParaRPr sz="3300" b="0" i="0" u="none" strike="noStrike" cap="none">
              <a:solidFill>
                <a:schemeClr val="dk1"/>
              </a:solidFill>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359"/>
          <p:cNvSpPr txBox="1">
            <a:spLocks noGrp="1"/>
          </p:cNvSpPr>
          <p:nvPr>
            <p:ph type="ctrTitle"/>
          </p:nvPr>
        </p:nvSpPr>
        <p:spPr>
          <a:xfrm>
            <a:off x="332176" y="321475"/>
            <a:ext cx="8381100" cy="1821600"/>
          </a:xfrm>
          <a:prstGeom prst="rect">
            <a:avLst/>
          </a:prstGeom>
          <a:noFill/>
          <a:ln>
            <a:noFill/>
          </a:ln>
        </p:spPr>
        <p:txBody>
          <a:bodyPr spcFirstLastPara="1" wrap="square" lIns="0" tIns="0" rIns="0" bIns="0" anchor="b" anchorCtr="0">
            <a:noAutofit/>
          </a:bodyPr>
          <a:lstStyle/>
          <a:p>
            <a:pPr marL="0" marR="0" lvl="0" indent="0" algn="l" rtl="0">
              <a:lnSpc>
                <a:spcPct val="85000"/>
              </a:lnSpc>
              <a:spcBef>
                <a:spcPts val="0"/>
              </a:spcBef>
              <a:spcAft>
                <a:spcPts val="0"/>
              </a:spcAft>
              <a:buClr>
                <a:schemeClr val="lt1"/>
              </a:buClr>
              <a:buSzPts val="4400"/>
              <a:buFont typeface="Georgia"/>
              <a:buNone/>
            </a:pPr>
            <a:r>
              <a:rPr lang="en"/>
              <a:t>Reflections &amp; Future Extensions</a:t>
            </a:r>
            <a:endParaRPr/>
          </a:p>
        </p:txBody>
      </p:sp>
      <p:sp>
        <p:nvSpPr>
          <p:cNvPr id="2053" name="Google Shape;2053;p359"/>
          <p:cNvSpPr txBox="1">
            <a:spLocks noGrp="1"/>
          </p:cNvSpPr>
          <p:nvPr>
            <p:ph type="body" idx="1"/>
          </p:nvPr>
        </p:nvSpPr>
        <p:spPr>
          <a:xfrm>
            <a:off x="332184" y="3944700"/>
            <a:ext cx="8479500" cy="108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 </a:t>
            </a:r>
            <a:r>
              <a:rPr lang="en"/>
              <a:t>2022</a:t>
            </a:r>
            <a:r>
              <a:rPr lang="en" sz="900" b="0" i="0" u="none" strike="noStrike" cap="none">
                <a:solidFill>
                  <a:schemeClr val="lt1"/>
                </a:solidFill>
                <a:latin typeface="Arial"/>
                <a:ea typeface="Arial"/>
                <a:cs typeface="Arial"/>
                <a:sym typeface="Arial"/>
              </a:rPr>
              <a:t> PwC. All rights reserved. Not for further distribution without the permission of PwC. “PwC” refers to the network of member firms of PricewaterhouseCoopers International Limited (PwCIL), or, as the context requires, individual member firms of the PwC network. Each member firm is a separate legal entity and does not act as agent of PwCIL or any other member firm. PwCIL does not provide any services to clients. PwCIL is not responsible or liable for the acts or omissions of any of its member firms nor can it control the exercise of their professional judgment or bind them in any way. No member firm is responsible or liable for the acts or omissions of any other member firm nor can it control the exercise of another member firm’s professional judgment or bind another member firm or PwCIL in any way.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36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p>
            <a:pPr marR="0" lvl="0" algn="l" rtl="0">
              <a:lnSpc>
                <a:spcPct val="85000"/>
              </a:lnSpc>
              <a:spcBef>
                <a:spcPts val="0"/>
              </a:spcBef>
              <a:spcAft>
                <a:spcPts val="0"/>
              </a:spcAft>
              <a:buClr>
                <a:schemeClr val="dk1"/>
              </a:buClr>
              <a:buSzPts val="2400"/>
            </a:pPr>
            <a:r>
              <a:rPr lang="en"/>
              <a:t>References</a:t>
            </a:r>
            <a:endParaRPr lang="en-US" sz="2400" b="0" i="0" u="none" strike="noStrike" cap="none">
              <a:solidFill>
                <a:schemeClr val="dk1"/>
              </a:solidFill>
              <a:latin typeface="Georgia"/>
              <a:ea typeface="Georgia"/>
              <a:cs typeface="Georgia"/>
            </a:endParaRPr>
          </a:p>
        </p:txBody>
      </p:sp>
      <p:sp>
        <p:nvSpPr>
          <p:cNvPr id="2060" name="Google Shape;2060;p360"/>
          <p:cNvSpPr txBox="1">
            <a:spLocks noGrp="1"/>
          </p:cNvSpPr>
          <p:nvPr>
            <p:ph type="body" idx="1"/>
          </p:nvPr>
        </p:nvSpPr>
        <p:spPr>
          <a:xfrm>
            <a:off x="332175" y="1242726"/>
            <a:ext cx="5563800" cy="3389700"/>
          </a:xfrm>
          <a:prstGeom prst="rect">
            <a:avLst/>
          </a:prstGeom>
          <a:noFill/>
          <a:ln>
            <a:noFill/>
          </a:ln>
        </p:spPr>
        <p:txBody>
          <a:bodyPr spcFirstLastPara="1" wrap="square" lIns="0" tIns="0" rIns="0" bIns="0" anchor="t" anchorCtr="0">
            <a:noAutofit/>
          </a:bodyPr>
          <a:lstStyle/>
          <a:p>
            <a:pPr marL="171450" lvl="0" indent="-171450" algn="l" rtl="0">
              <a:spcBef>
                <a:spcPts val="500"/>
              </a:spcBef>
              <a:spcAft>
                <a:spcPts val="0"/>
              </a:spcAft>
              <a:buClr>
                <a:schemeClr val="dk1"/>
              </a:buClr>
              <a:buSzPts val="1100"/>
              <a:buFont typeface="Arial"/>
              <a:buChar char="•"/>
            </a:pPr>
            <a:endParaRPr lang="en-US"/>
          </a:p>
          <a:p>
            <a:pPr marL="171450" lvl="0" indent="-171450" algn="l">
              <a:lnSpc>
                <a:spcPct val="100000"/>
              </a:lnSpc>
              <a:spcBef>
                <a:spcPts val="500"/>
              </a:spcBef>
              <a:spcAft>
                <a:spcPts val="0"/>
              </a:spcAft>
            </a:pPr>
            <a:r>
              <a:rPr lang="en-US">
                <a:hlinkClick r:id="rId3"/>
              </a:rPr>
              <a:t>https://learn.microsoft.com/en-us/credentials/certifications/azure-developer/?practice-assessment-type=certification</a:t>
            </a:r>
            <a:endParaRPr lang="en-US"/>
          </a:p>
          <a:p>
            <a:pPr marL="171450" lvl="0" indent="-171450" algn="l">
              <a:lnSpc>
                <a:spcPct val="100000"/>
              </a:lnSpc>
              <a:spcBef>
                <a:spcPts val="500"/>
              </a:spcBef>
            </a:pPr>
            <a:r>
              <a:rPr lang="en-US">
                <a:hlinkClick r:id="rId4"/>
              </a:rPr>
              <a:t>https://learn.microsoft.com/en-us/azure/logic-apps/logic-apps-overview</a:t>
            </a:r>
          </a:p>
          <a:p>
            <a:pPr marL="171450" indent="-171450">
              <a:spcBef>
                <a:spcPts val="500"/>
              </a:spcBef>
            </a:pPr>
            <a:r>
              <a:rPr lang="en-US">
                <a:hlinkClick r:id="rId5"/>
              </a:rPr>
              <a:t>https://learn.microsoft.com/en-us/azure/storage/blobs/</a:t>
            </a:r>
            <a:endParaRPr lang="en-US"/>
          </a:p>
          <a:p>
            <a:pPr marL="171450" indent="-171450">
              <a:spcBef>
                <a:spcPts val="500"/>
              </a:spcBef>
            </a:pPr>
            <a:r>
              <a:rPr lang="en-US">
                <a:hlinkClick r:id="rId6"/>
              </a:rPr>
              <a:t>https://learn.microsoft.com/en-us/azure/cosmos-db/</a:t>
            </a:r>
          </a:p>
          <a:p>
            <a:pPr marL="171450" indent="-171450">
              <a:spcBef>
                <a:spcPts val="500"/>
              </a:spcBef>
            </a:pPr>
            <a:r>
              <a:rPr lang="en-US">
                <a:hlinkClick r:id="rId7"/>
              </a:rPr>
              <a:t>https://learn.microsoft.com/en-us/azure/virtual-machines/</a:t>
            </a:r>
          </a:p>
          <a:p>
            <a:pPr marL="171450" indent="-171450">
              <a:spcBef>
                <a:spcPts val="500"/>
              </a:spcBef>
            </a:pPr>
            <a:endParaRPr lang="en-US"/>
          </a:p>
          <a:p>
            <a:pPr marL="171450" indent="-171450">
              <a:spcBef>
                <a:spcPts val="500"/>
              </a:spcBef>
              <a:spcAft>
                <a:spcPts val="500"/>
              </a:spcAft>
            </a:pPr>
            <a:endParaRPr lang="en-US"/>
          </a:p>
        </p:txBody>
      </p:sp>
      <p:sp>
        <p:nvSpPr>
          <p:cNvPr id="2061" name="Google Shape;2061;p36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SzPts val="600"/>
              <a:buNone/>
            </a:pPr>
            <a:fld id="{00000000-1234-1234-1234-123412341234}" type="slidenum">
              <a:rPr lang="en" sz="600">
                <a:solidFill>
                  <a:schemeClr val="dk1"/>
                </a:solidFill>
                <a:latin typeface="Arial"/>
                <a:ea typeface="Arial"/>
                <a:cs typeface="Arial"/>
                <a:sym typeface="Arial"/>
              </a:rPr>
              <a:t>32</a:t>
            </a:fld>
            <a:endParaRPr sz="600">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E6024723-B65C-CB08-2BA8-CD6EF658EDED}"/>
                  </a:ext>
                </a:extLst>
              </p14:cNvPr>
              <p14:cNvContentPartPr/>
              <p14:nvPr/>
            </p14:nvContentPartPr>
            <p14:xfrm>
              <a:off x="6748033" y="4563180"/>
              <a:ext cx="2299680" cy="295200"/>
            </p14:xfrm>
          </p:contentPart>
        </mc:Choice>
        <mc:Fallback>
          <p:pic>
            <p:nvPicPr>
              <p:cNvPr id="2" name="Ink 1">
                <a:extLst>
                  <a:ext uri="{FF2B5EF4-FFF2-40B4-BE49-F238E27FC236}">
                    <a16:creationId xmlns:a16="http://schemas.microsoft.com/office/drawing/2014/main" id="{E6024723-B65C-CB08-2BA8-CD6EF658EDED}"/>
                  </a:ext>
                </a:extLst>
              </p:cNvPr>
              <p:cNvPicPr/>
              <p:nvPr/>
            </p:nvPicPr>
            <p:blipFill>
              <a:blip r:embed="rId9"/>
              <a:stretch>
                <a:fillRect/>
              </a:stretch>
            </p:blipFill>
            <p:spPr>
              <a:xfrm>
                <a:off x="6685033" y="4500103"/>
                <a:ext cx="2425320" cy="42099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 name="Ink 2">
                <a:extLst>
                  <a:ext uri="{FF2B5EF4-FFF2-40B4-BE49-F238E27FC236}">
                    <a16:creationId xmlns:a16="http://schemas.microsoft.com/office/drawing/2014/main" id="{DFCCCD03-24F9-8A46-CDA5-C81C860AD374}"/>
                  </a:ext>
                </a:extLst>
              </p14:cNvPr>
              <p14:cNvContentPartPr/>
              <p14:nvPr/>
            </p14:nvContentPartPr>
            <p14:xfrm>
              <a:off x="8746033" y="4706100"/>
              <a:ext cx="30600" cy="250200"/>
            </p14:xfrm>
          </p:contentPart>
        </mc:Choice>
        <mc:Fallback>
          <p:pic>
            <p:nvPicPr>
              <p:cNvPr id="3" name="Ink 2">
                <a:extLst>
                  <a:ext uri="{FF2B5EF4-FFF2-40B4-BE49-F238E27FC236}">
                    <a16:creationId xmlns:a16="http://schemas.microsoft.com/office/drawing/2014/main" id="{DFCCCD03-24F9-8A46-CDA5-C81C860AD374}"/>
                  </a:ext>
                </a:extLst>
              </p:cNvPr>
              <p:cNvPicPr/>
              <p:nvPr/>
            </p:nvPicPr>
            <p:blipFill>
              <a:blip r:embed="rId11"/>
              <a:stretch>
                <a:fillRect/>
              </a:stretch>
            </p:blipFill>
            <p:spPr>
              <a:xfrm>
                <a:off x="8683033" y="4643100"/>
                <a:ext cx="156240" cy="37584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sp>
        <p:nvSpPr>
          <p:cNvPr id="2066" name="Google Shape;2066;p361"/>
          <p:cNvSpPr txBox="1">
            <a:spLocks noGrp="1"/>
          </p:cNvSpPr>
          <p:nvPr>
            <p:ph type="ctrTitle"/>
          </p:nvPr>
        </p:nvSpPr>
        <p:spPr>
          <a:xfrm>
            <a:off x="332185" y="321469"/>
            <a:ext cx="4105500" cy="1821600"/>
          </a:xfrm>
          <a:prstGeom prst="rect">
            <a:avLst/>
          </a:prstGeom>
          <a:noFill/>
          <a:ln>
            <a:noFill/>
          </a:ln>
        </p:spPr>
        <p:txBody>
          <a:bodyPr spcFirstLastPara="1" wrap="square" lIns="0" tIns="0" rIns="0" bIns="0" anchor="b" anchorCtr="0">
            <a:noAutofit/>
          </a:bodyPr>
          <a:lstStyle/>
          <a:p>
            <a:pPr marL="0" marR="0" lvl="0" indent="0" algn="l" rtl="0">
              <a:lnSpc>
                <a:spcPct val="85000"/>
              </a:lnSpc>
              <a:spcBef>
                <a:spcPts val="0"/>
              </a:spcBef>
              <a:spcAft>
                <a:spcPts val="0"/>
              </a:spcAft>
              <a:buClr>
                <a:schemeClr val="lt1"/>
              </a:buClr>
              <a:buSzPts val="4400"/>
              <a:buFont typeface="Georgia"/>
              <a:buNone/>
            </a:pPr>
            <a:r>
              <a:rPr lang="en" sz="4400" b="0" i="0" u="none" strike="noStrike" cap="none">
                <a:solidFill>
                  <a:schemeClr val="lt1"/>
                </a:solidFill>
                <a:latin typeface="Georgia"/>
                <a:ea typeface="Georgia"/>
                <a:cs typeface="Georgia"/>
                <a:sym typeface="Georgia"/>
              </a:rPr>
              <a:t>Thank you</a:t>
            </a:r>
            <a:endParaRPr/>
          </a:p>
        </p:txBody>
      </p:sp>
      <p:sp>
        <p:nvSpPr>
          <p:cNvPr id="2067" name="Google Shape;2067;p361"/>
          <p:cNvSpPr txBox="1">
            <a:spLocks noGrp="1"/>
          </p:cNvSpPr>
          <p:nvPr>
            <p:ph type="body" idx="1"/>
          </p:nvPr>
        </p:nvSpPr>
        <p:spPr>
          <a:xfrm>
            <a:off x="332184" y="3944700"/>
            <a:ext cx="8479500" cy="108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 </a:t>
            </a:r>
            <a:r>
              <a:rPr lang="en"/>
              <a:t>2022</a:t>
            </a:r>
            <a:r>
              <a:rPr lang="en" sz="900" b="0" i="0" u="none" strike="noStrike" cap="none">
                <a:solidFill>
                  <a:schemeClr val="lt1"/>
                </a:solidFill>
                <a:latin typeface="Arial"/>
                <a:ea typeface="Arial"/>
                <a:cs typeface="Arial"/>
                <a:sym typeface="Arial"/>
              </a:rPr>
              <a:t> PwC. All rights reserved. Not for further distribution without the permission of PwC. “PwC” refers to the network of member firms of PricewaterhouseCoopers International Limited (PwCIL), or, as the context requires, individual member firms of the PwC network. Each member firm is a separate legal entity and does not act as agent of PwCIL or any other member firm. PwCIL does not provide any services to clients. PwCIL is not responsible or liable for the acts or omissions of any of its member firms nor can it control the exercise of their professional judgment or bind them in any way. No member firm is responsible or liable for the acts or omissions of any other member firm nor can it control the exercise of another member firm’s professional judgment or bind another member firm or PwCIL in any way.</a:t>
            </a:r>
            <a:endParaRPr/>
          </a:p>
        </p:txBody>
      </p:sp>
      <p:sp>
        <p:nvSpPr>
          <p:cNvPr id="2068" name="Google Shape;2068;p361"/>
          <p:cNvSpPr txBox="1"/>
          <p:nvPr/>
        </p:nvSpPr>
        <p:spPr>
          <a:xfrm>
            <a:off x="332185" y="3300411"/>
            <a:ext cx="4105500" cy="255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pwc.com</a:t>
            </a:r>
            <a:endParaRPr sz="9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351"/>
          <p:cNvSpPr txBox="1">
            <a:spLocks noGrp="1"/>
          </p:cNvSpPr>
          <p:nvPr>
            <p:ph type="body" idx="1"/>
          </p:nvPr>
        </p:nvSpPr>
        <p:spPr>
          <a:xfrm>
            <a:off x="221926" y="2548537"/>
            <a:ext cx="1462094" cy="20574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200"/>
              </a:spcAft>
              <a:buClr>
                <a:schemeClr val="dk1"/>
              </a:buClr>
              <a:buSzPts val="1200"/>
              <a:buFont typeface="Arial"/>
              <a:buNone/>
            </a:pPr>
            <a:r>
              <a:rPr lang="en"/>
              <a:t>Defined project requirements, designed structure and layout of web application</a:t>
            </a:r>
            <a:r>
              <a:rPr lang="en" sz="1400"/>
              <a:t>.</a:t>
            </a:r>
            <a:endParaRPr sz="1400"/>
          </a:p>
        </p:txBody>
      </p:sp>
      <p:sp>
        <p:nvSpPr>
          <p:cNvPr id="1974" name="Google Shape;1974;p351"/>
          <p:cNvSpPr txBox="1">
            <a:spLocks noGrp="1"/>
          </p:cNvSpPr>
          <p:nvPr>
            <p:ph type="body" idx="2"/>
          </p:nvPr>
        </p:nvSpPr>
        <p:spPr>
          <a:xfrm>
            <a:off x="2338193" y="2578500"/>
            <a:ext cx="1557515" cy="2050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200"/>
              <a:buFont typeface="Arial"/>
              <a:buNone/>
            </a:pPr>
            <a:r>
              <a:rPr lang="en-US"/>
              <a:t>Built different frontend webpages using React JS  and a working backend in Node JS using Express framework with functional API endpoints.</a:t>
            </a:r>
          </a:p>
          <a:p>
            <a:pPr marL="0" lvl="0" indent="0" algn="l" rtl="0">
              <a:lnSpc>
                <a:spcPct val="100000"/>
              </a:lnSpc>
              <a:spcBef>
                <a:spcPts val="200"/>
              </a:spcBef>
              <a:spcAft>
                <a:spcPts val="200"/>
              </a:spcAft>
              <a:buClr>
                <a:schemeClr val="dk1"/>
              </a:buClr>
              <a:buSzPts val="1200"/>
              <a:buFont typeface="Arial"/>
              <a:buNone/>
            </a:pPr>
            <a:endParaRPr/>
          </a:p>
        </p:txBody>
      </p:sp>
      <p:sp>
        <p:nvSpPr>
          <p:cNvPr id="1975" name="Google Shape;1975;p351"/>
          <p:cNvSpPr txBox="1">
            <a:spLocks noGrp="1"/>
          </p:cNvSpPr>
          <p:nvPr>
            <p:ph type="body" idx="3"/>
          </p:nvPr>
        </p:nvSpPr>
        <p:spPr>
          <a:xfrm>
            <a:off x="4707272" y="2578500"/>
            <a:ext cx="1640188" cy="2050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200"/>
              <a:buFont typeface="Arial"/>
              <a:buNone/>
            </a:pPr>
            <a:r>
              <a:rPr lang="en"/>
              <a:t>Designed database schema for cosmos DB with MongoDB API and included controller classes in backend for databse operations , integrating Azure service like Blob Storage.</a:t>
            </a:r>
            <a:endParaRPr/>
          </a:p>
          <a:p>
            <a:pPr marL="0" lvl="0" indent="0" algn="l" rtl="0">
              <a:lnSpc>
                <a:spcPct val="100000"/>
              </a:lnSpc>
              <a:spcBef>
                <a:spcPts val="200"/>
              </a:spcBef>
              <a:spcAft>
                <a:spcPts val="200"/>
              </a:spcAft>
              <a:buClr>
                <a:schemeClr val="dk1"/>
              </a:buClr>
              <a:buSzPts val="1200"/>
              <a:buFont typeface="Arial"/>
              <a:buNone/>
            </a:pPr>
            <a:endParaRPr/>
          </a:p>
        </p:txBody>
      </p:sp>
      <p:sp>
        <p:nvSpPr>
          <p:cNvPr id="1976" name="Google Shape;1976;p351"/>
          <p:cNvSpPr txBox="1">
            <a:spLocks noGrp="1"/>
          </p:cNvSpPr>
          <p:nvPr>
            <p:ph type="body" idx="4"/>
          </p:nvPr>
        </p:nvSpPr>
        <p:spPr>
          <a:xfrm>
            <a:off x="6894816" y="2578500"/>
            <a:ext cx="1714500" cy="2050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200"/>
              <a:buFont typeface="Arial"/>
              <a:buNone/>
            </a:pPr>
            <a:r>
              <a:rPr lang="en"/>
              <a:t>Assembled frontend web pages and integrate with existing API.</a:t>
            </a:r>
            <a:endParaRPr/>
          </a:p>
          <a:p>
            <a:pPr marL="0" lvl="0" indent="0" algn="l" rtl="0">
              <a:lnSpc>
                <a:spcPct val="100000"/>
              </a:lnSpc>
              <a:spcBef>
                <a:spcPts val="200"/>
              </a:spcBef>
              <a:spcAft>
                <a:spcPts val="200"/>
              </a:spcAft>
              <a:buClr>
                <a:schemeClr val="dk1"/>
              </a:buClr>
              <a:buSzPts val="1200"/>
              <a:buFont typeface="Arial"/>
              <a:buNone/>
            </a:pPr>
            <a:endParaRPr/>
          </a:p>
        </p:txBody>
      </p:sp>
      <p:sp>
        <p:nvSpPr>
          <p:cNvPr id="1977" name="Google Shape;1977;p351"/>
          <p:cNvSpPr txBox="1">
            <a:spLocks noGrp="1"/>
          </p:cNvSpPr>
          <p:nvPr>
            <p:ph type="title"/>
          </p:nvPr>
        </p:nvSpPr>
        <p:spPr>
          <a:xfrm>
            <a:off x="332250" y="365050"/>
            <a:ext cx="8479500" cy="625307"/>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chemeClr val="dk1"/>
              </a:buClr>
              <a:buSzPts val="2400"/>
              <a:buFont typeface="Georgia"/>
              <a:buNone/>
            </a:pPr>
            <a:r>
              <a:rPr lang="en" sz="2800"/>
              <a:t>Our Approach</a:t>
            </a:r>
            <a:endParaRPr sz="2800" b="0" i="0" u="none" strike="noStrike" cap="none">
              <a:solidFill>
                <a:schemeClr val="dk1"/>
              </a:solidFill>
              <a:latin typeface="Georgia"/>
              <a:ea typeface="Georgia"/>
              <a:cs typeface="Georgia"/>
              <a:sym typeface="Georgia"/>
            </a:endParaRPr>
          </a:p>
        </p:txBody>
      </p:sp>
      <p:grpSp>
        <p:nvGrpSpPr>
          <p:cNvPr id="1978" name="Google Shape;1978;p351"/>
          <p:cNvGrpSpPr/>
          <p:nvPr/>
        </p:nvGrpSpPr>
        <p:grpSpPr>
          <a:xfrm>
            <a:off x="2798459" y="1597665"/>
            <a:ext cx="725091" cy="725091"/>
            <a:chOff x="3314701" y="2632075"/>
            <a:chExt cx="966788" cy="966788"/>
          </a:xfrm>
        </p:grpSpPr>
        <p:sp>
          <p:nvSpPr>
            <p:cNvPr id="1979" name="Google Shape;1979;p351"/>
            <p:cNvSpPr/>
            <p:nvPr/>
          </p:nvSpPr>
          <p:spPr>
            <a:xfrm>
              <a:off x="3314701" y="2632075"/>
              <a:ext cx="966788" cy="966788"/>
            </a:xfrm>
            <a:custGeom>
              <a:avLst/>
              <a:gdLst/>
              <a:ahLst/>
              <a:cxnLst/>
              <a:rect l="l" t="t" r="r" b="b"/>
              <a:pathLst>
                <a:path w="609" h="609" extrusionOk="0">
                  <a:moveTo>
                    <a:pt x="609" y="609"/>
                  </a:moveTo>
                  <a:lnTo>
                    <a:pt x="0" y="609"/>
                  </a:lnTo>
                  <a:lnTo>
                    <a:pt x="0" y="0"/>
                  </a:lnTo>
                  <a:lnTo>
                    <a:pt x="609" y="0"/>
                  </a:lnTo>
                  <a:lnTo>
                    <a:pt x="609" y="609"/>
                  </a:lnTo>
                  <a:lnTo>
                    <a:pt x="609" y="609"/>
                  </a:lnTo>
                  <a:close/>
                  <a:moveTo>
                    <a:pt x="26" y="583"/>
                  </a:moveTo>
                  <a:lnTo>
                    <a:pt x="583" y="583"/>
                  </a:lnTo>
                  <a:lnTo>
                    <a:pt x="583" y="26"/>
                  </a:lnTo>
                  <a:lnTo>
                    <a:pt x="26" y="26"/>
                  </a:lnTo>
                  <a:lnTo>
                    <a:pt x="26" y="583"/>
                  </a:lnTo>
                  <a:lnTo>
                    <a:pt x="26" y="583"/>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80" name="Google Shape;1980;p351"/>
            <p:cNvSpPr/>
            <p:nvPr/>
          </p:nvSpPr>
          <p:spPr>
            <a:xfrm>
              <a:off x="3335338" y="2652713"/>
              <a:ext cx="277813" cy="431800"/>
            </a:xfrm>
            <a:custGeom>
              <a:avLst/>
              <a:gdLst/>
              <a:ahLst/>
              <a:cxnLst/>
              <a:rect l="l" t="t" r="r" b="b"/>
              <a:pathLst>
                <a:path w="175" h="272" extrusionOk="0">
                  <a:moveTo>
                    <a:pt x="175" y="272"/>
                  </a:moveTo>
                  <a:lnTo>
                    <a:pt x="0" y="272"/>
                  </a:lnTo>
                  <a:lnTo>
                    <a:pt x="0" y="247"/>
                  </a:lnTo>
                  <a:lnTo>
                    <a:pt x="149" y="247"/>
                  </a:lnTo>
                  <a:lnTo>
                    <a:pt x="149" y="0"/>
                  </a:lnTo>
                  <a:lnTo>
                    <a:pt x="175" y="0"/>
                  </a:lnTo>
                  <a:lnTo>
                    <a:pt x="175" y="272"/>
                  </a:lnTo>
                  <a:lnTo>
                    <a:pt x="175" y="272"/>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81" name="Google Shape;1981;p351"/>
            <p:cNvSpPr/>
            <p:nvPr/>
          </p:nvSpPr>
          <p:spPr>
            <a:xfrm>
              <a:off x="3998913" y="3144838"/>
              <a:ext cx="261938" cy="433388"/>
            </a:xfrm>
            <a:custGeom>
              <a:avLst/>
              <a:gdLst/>
              <a:ahLst/>
              <a:cxnLst/>
              <a:rect l="l" t="t" r="r" b="b"/>
              <a:pathLst>
                <a:path w="165" h="273" extrusionOk="0">
                  <a:moveTo>
                    <a:pt x="26" y="273"/>
                  </a:moveTo>
                  <a:lnTo>
                    <a:pt x="0" y="273"/>
                  </a:lnTo>
                  <a:lnTo>
                    <a:pt x="0" y="0"/>
                  </a:lnTo>
                  <a:lnTo>
                    <a:pt x="165" y="0"/>
                  </a:lnTo>
                  <a:lnTo>
                    <a:pt x="165" y="25"/>
                  </a:lnTo>
                  <a:lnTo>
                    <a:pt x="26" y="25"/>
                  </a:lnTo>
                  <a:lnTo>
                    <a:pt x="26" y="273"/>
                  </a:lnTo>
                  <a:lnTo>
                    <a:pt x="26" y="273"/>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82" name="Google Shape;1982;p351"/>
            <p:cNvSpPr/>
            <p:nvPr/>
          </p:nvSpPr>
          <p:spPr>
            <a:xfrm>
              <a:off x="3343276" y="2878138"/>
              <a:ext cx="792163" cy="476250"/>
            </a:xfrm>
            <a:custGeom>
              <a:avLst/>
              <a:gdLst/>
              <a:ahLst/>
              <a:cxnLst/>
              <a:rect l="l" t="t" r="r" b="b"/>
              <a:pathLst>
                <a:path w="499" h="300" extrusionOk="0">
                  <a:moveTo>
                    <a:pt x="270" y="300"/>
                  </a:moveTo>
                  <a:lnTo>
                    <a:pt x="231" y="300"/>
                  </a:lnTo>
                  <a:lnTo>
                    <a:pt x="231" y="274"/>
                  </a:lnTo>
                  <a:lnTo>
                    <a:pt x="270" y="274"/>
                  </a:lnTo>
                  <a:lnTo>
                    <a:pt x="270" y="300"/>
                  </a:lnTo>
                  <a:lnTo>
                    <a:pt x="270" y="300"/>
                  </a:lnTo>
                  <a:close/>
                  <a:moveTo>
                    <a:pt x="193" y="300"/>
                  </a:moveTo>
                  <a:lnTo>
                    <a:pt x="154" y="300"/>
                  </a:lnTo>
                  <a:lnTo>
                    <a:pt x="154" y="274"/>
                  </a:lnTo>
                  <a:lnTo>
                    <a:pt x="193" y="274"/>
                  </a:lnTo>
                  <a:lnTo>
                    <a:pt x="193" y="300"/>
                  </a:lnTo>
                  <a:lnTo>
                    <a:pt x="193" y="300"/>
                  </a:lnTo>
                  <a:close/>
                  <a:moveTo>
                    <a:pt x="116" y="300"/>
                  </a:moveTo>
                  <a:lnTo>
                    <a:pt x="77" y="300"/>
                  </a:lnTo>
                  <a:lnTo>
                    <a:pt x="77" y="274"/>
                  </a:lnTo>
                  <a:lnTo>
                    <a:pt x="116" y="274"/>
                  </a:lnTo>
                  <a:lnTo>
                    <a:pt x="116" y="300"/>
                  </a:lnTo>
                  <a:lnTo>
                    <a:pt x="116" y="300"/>
                  </a:lnTo>
                  <a:close/>
                  <a:moveTo>
                    <a:pt x="39" y="300"/>
                  </a:moveTo>
                  <a:lnTo>
                    <a:pt x="0" y="300"/>
                  </a:lnTo>
                  <a:lnTo>
                    <a:pt x="0" y="274"/>
                  </a:lnTo>
                  <a:lnTo>
                    <a:pt x="39" y="274"/>
                  </a:lnTo>
                  <a:lnTo>
                    <a:pt x="39" y="300"/>
                  </a:lnTo>
                  <a:lnTo>
                    <a:pt x="39" y="300"/>
                  </a:lnTo>
                  <a:close/>
                  <a:moveTo>
                    <a:pt x="302" y="268"/>
                  </a:moveTo>
                  <a:lnTo>
                    <a:pt x="277" y="268"/>
                  </a:lnTo>
                  <a:lnTo>
                    <a:pt x="277" y="230"/>
                  </a:lnTo>
                  <a:lnTo>
                    <a:pt x="302" y="230"/>
                  </a:lnTo>
                  <a:lnTo>
                    <a:pt x="302" y="268"/>
                  </a:lnTo>
                  <a:lnTo>
                    <a:pt x="302" y="268"/>
                  </a:lnTo>
                  <a:close/>
                  <a:moveTo>
                    <a:pt x="302" y="191"/>
                  </a:moveTo>
                  <a:lnTo>
                    <a:pt x="277" y="191"/>
                  </a:lnTo>
                  <a:lnTo>
                    <a:pt x="277" y="153"/>
                  </a:lnTo>
                  <a:lnTo>
                    <a:pt x="302" y="153"/>
                  </a:lnTo>
                  <a:lnTo>
                    <a:pt x="302" y="191"/>
                  </a:lnTo>
                  <a:lnTo>
                    <a:pt x="302" y="191"/>
                  </a:lnTo>
                  <a:close/>
                  <a:moveTo>
                    <a:pt x="302" y="114"/>
                  </a:moveTo>
                  <a:lnTo>
                    <a:pt x="277" y="114"/>
                  </a:lnTo>
                  <a:lnTo>
                    <a:pt x="277" y="76"/>
                  </a:lnTo>
                  <a:lnTo>
                    <a:pt x="302" y="76"/>
                  </a:lnTo>
                  <a:lnTo>
                    <a:pt x="302" y="114"/>
                  </a:lnTo>
                  <a:lnTo>
                    <a:pt x="302" y="114"/>
                  </a:lnTo>
                  <a:close/>
                  <a:moveTo>
                    <a:pt x="302" y="37"/>
                  </a:moveTo>
                  <a:lnTo>
                    <a:pt x="277" y="37"/>
                  </a:lnTo>
                  <a:lnTo>
                    <a:pt x="277" y="0"/>
                  </a:lnTo>
                  <a:lnTo>
                    <a:pt x="303" y="0"/>
                  </a:lnTo>
                  <a:lnTo>
                    <a:pt x="303" y="25"/>
                  </a:lnTo>
                  <a:lnTo>
                    <a:pt x="302" y="25"/>
                  </a:lnTo>
                  <a:lnTo>
                    <a:pt x="302" y="37"/>
                  </a:lnTo>
                  <a:lnTo>
                    <a:pt x="302" y="37"/>
                  </a:lnTo>
                  <a:close/>
                  <a:moveTo>
                    <a:pt x="499" y="25"/>
                  </a:moveTo>
                  <a:lnTo>
                    <a:pt x="495" y="25"/>
                  </a:lnTo>
                  <a:lnTo>
                    <a:pt x="495" y="0"/>
                  </a:lnTo>
                  <a:lnTo>
                    <a:pt x="499" y="0"/>
                  </a:lnTo>
                  <a:lnTo>
                    <a:pt x="499" y="25"/>
                  </a:lnTo>
                  <a:lnTo>
                    <a:pt x="499" y="25"/>
                  </a:lnTo>
                  <a:close/>
                  <a:moveTo>
                    <a:pt x="457" y="25"/>
                  </a:moveTo>
                  <a:lnTo>
                    <a:pt x="418" y="25"/>
                  </a:lnTo>
                  <a:lnTo>
                    <a:pt x="418" y="0"/>
                  </a:lnTo>
                  <a:lnTo>
                    <a:pt x="457" y="0"/>
                  </a:lnTo>
                  <a:lnTo>
                    <a:pt x="457" y="25"/>
                  </a:lnTo>
                  <a:lnTo>
                    <a:pt x="457" y="25"/>
                  </a:lnTo>
                  <a:close/>
                  <a:moveTo>
                    <a:pt x="380" y="25"/>
                  </a:moveTo>
                  <a:lnTo>
                    <a:pt x="341" y="25"/>
                  </a:lnTo>
                  <a:lnTo>
                    <a:pt x="341" y="0"/>
                  </a:lnTo>
                  <a:lnTo>
                    <a:pt x="380" y="0"/>
                  </a:lnTo>
                  <a:lnTo>
                    <a:pt x="380" y="25"/>
                  </a:lnTo>
                  <a:lnTo>
                    <a:pt x="380" y="25"/>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83" name="Google Shape;1983;p351"/>
            <p:cNvSpPr/>
            <p:nvPr/>
          </p:nvSpPr>
          <p:spPr>
            <a:xfrm>
              <a:off x="4035426" y="2800350"/>
              <a:ext cx="130175" cy="203200"/>
            </a:xfrm>
            <a:custGeom>
              <a:avLst/>
              <a:gdLst/>
              <a:ahLst/>
              <a:cxnLst/>
              <a:rect l="l" t="t" r="r" b="b"/>
              <a:pathLst>
                <a:path w="82" h="128" extrusionOk="0">
                  <a:moveTo>
                    <a:pt x="18" y="128"/>
                  </a:moveTo>
                  <a:lnTo>
                    <a:pt x="0" y="110"/>
                  </a:lnTo>
                  <a:lnTo>
                    <a:pt x="46" y="64"/>
                  </a:lnTo>
                  <a:lnTo>
                    <a:pt x="1" y="18"/>
                  </a:lnTo>
                  <a:lnTo>
                    <a:pt x="19" y="0"/>
                  </a:lnTo>
                  <a:lnTo>
                    <a:pt x="82" y="64"/>
                  </a:lnTo>
                  <a:lnTo>
                    <a:pt x="18" y="128"/>
                  </a:lnTo>
                  <a:lnTo>
                    <a:pt x="18" y="128"/>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1984" name="Google Shape;1984;p351"/>
          <p:cNvGrpSpPr/>
          <p:nvPr/>
        </p:nvGrpSpPr>
        <p:grpSpPr>
          <a:xfrm>
            <a:off x="7389520" y="1592860"/>
            <a:ext cx="725091" cy="725091"/>
            <a:chOff x="9048751" y="2632075"/>
            <a:chExt cx="966788" cy="966788"/>
          </a:xfrm>
        </p:grpSpPr>
        <p:sp>
          <p:nvSpPr>
            <p:cNvPr id="1985" name="Google Shape;1985;p351"/>
            <p:cNvSpPr/>
            <p:nvPr/>
          </p:nvSpPr>
          <p:spPr>
            <a:xfrm>
              <a:off x="9048751" y="2632075"/>
              <a:ext cx="966788" cy="966788"/>
            </a:xfrm>
            <a:custGeom>
              <a:avLst/>
              <a:gdLst/>
              <a:ahLst/>
              <a:cxnLst/>
              <a:rect l="l" t="t" r="r" b="b"/>
              <a:pathLst>
                <a:path w="609" h="609" extrusionOk="0">
                  <a:moveTo>
                    <a:pt x="609" y="609"/>
                  </a:moveTo>
                  <a:lnTo>
                    <a:pt x="0" y="609"/>
                  </a:lnTo>
                  <a:lnTo>
                    <a:pt x="0" y="0"/>
                  </a:lnTo>
                  <a:lnTo>
                    <a:pt x="609" y="0"/>
                  </a:lnTo>
                  <a:lnTo>
                    <a:pt x="609" y="609"/>
                  </a:lnTo>
                  <a:lnTo>
                    <a:pt x="609" y="609"/>
                  </a:lnTo>
                  <a:close/>
                  <a:moveTo>
                    <a:pt x="26" y="583"/>
                  </a:moveTo>
                  <a:lnTo>
                    <a:pt x="583" y="583"/>
                  </a:lnTo>
                  <a:lnTo>
                    <a:pt x="583" y="26"/>
                  </a:lnTo>
                  <a:lnTo>
                    <a:pt x="26" y="26"/>
                  </a:lnTo>
                  <a:lnTo>
                    <a:pt x="26" y="583"/>
                  </a:lnTo>
                  <a:lnTo>
                    <a:pt x="26" y="58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86" name="Google Shape;1986;p351"/>
            <p:cNvSpPr/>
            <p:nvPr/>
          </p:nvSpPr>
          <p:spPr>
            <a:xfrm>
              <a:off x="9207501" y="2822575"/>
              <a:ext cx="215900" cy="214313"/>
            </a:xfrm>
            <a:custGeom>
              <a:avLst/>
              <a:gdLst/>
              <a:ahLst/>
              <a:cxnLst/>
              <a:rect l="l" t="t" r="r" b="b"/>
              <a:pathLst>
                <a:path w="460" h="459" extrusionOk="0">
                  <a:moveTo>
                    <a:pt x="230" y="459"/>
                  </a:moveTo>
                  <a:cubicBezTo>
                    <a:pt x="103" y="459"/>
                    <a:pt x="0" y="356"/>
                    <a:pt x="0" y="230"/>
                  </a:cubicBezTo>
                  <a:cubicBezTo>
                    <a:pt x="0" y="103"/>
                    <a:pt x="103" y="0"/>
                    <a:pt x="230" y="0"/>
                  </a:cubicBezTo>
                  <a:cubicBezTo>
                    <a:pt x="357" y="0"/>
                    <a:pt x="460" y="103"/>
                    <a:pt x="460" y="230"/>
                  </a:cubicBezTo>
                  <a:cubicBezTo>
                    <a:pt x="460" y="356"/>
                    <a:pt x="357" y="459"/>
                    <a:pt x="230" y="459"/>
                  </a:cubicBezTo>
                  <a:close/>
                  <a:moveTo>
                    <a:pt x="230" y="88"/>
                  </a:moveTo>
                  <a:cubicBezTo>
                    <a:pt x="152" y="88"/>
                    <a:pt x="88" y="151"/>
                    <a:pt x="88" y="230"/>
                  </a:cubicBezTo>
                  <a:cubicBezTo>
                    <a:pt x="88" y="308"/>
                    <a:pt x="152" y="372"/>
                    <a:pt x="230" y="372"/>
                  </a:cubicBezTo>
                  <a:cubicBezTo>
                    <a:pt x="309" y="372"/>
                    <a:pt x="372" y="308"/>
                    <a:pt x="372" y="230"/>
                  </a:cubicBezTo>
                  <a:cubicBezTo>
                    <a:pt x="372" y="151"/>
                    <a:pt x="309" y="88"/>
                    <a:pt x="230" y="8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87" name="Google Shape;1987;p351"/>
            <p:cNvSpPr/>
            <p:nvPr/>
          </p:nvSpPr>
          <p:spPr>
            <a:xfrm>
              <a:off x="9602788" y="3217863"/>
              <a:ext cx="215900" cy="215900"/>
            </a:xfrm>
            <a:custGeom>
              <a:avLst/>
              <a:gdLst/>
              <a:ahLst/>
              <a:cxnLst/>
              <a:rect l="l" t="t" r="r" b="b"/>
              <a:pathLst>
                <a:path w="459" h="460" extrusionOk="0">
                  <a:moveTo>
                    <a:pt x="229" y="460"/>
                  </a:moveTo>
                  <a:cubicBezTo>
                    <a:pt x="103" y="460"/>
                    <a:pt x="0" y="357"/>
                    <a:pt x="0" y="230"/>
                  </a:cubicBezTo>
                  <a:cubicBezTo>
                    <a:pt x="0" y="103"/>
                    <a:pt x="103" y="0"/>
                    <a:pt x="229" y="0"/>
                  </a:cubicBezTo>
                  <a:cubicBezTo>
                    <a:pt x="356" y="0"/>
                    <a:pt x="459" y="103"/>
                    <a:pt x="459" y="230"/>
                  </a:cubicBezTo>
                  <a:cubicBezTo>
                    <a:pt x="459" y="357"/>
                    <a:pt x="356" y="460"/>
                    <a:pt x="229" y="460"/>
                  </a:cubicBezTo>
                  <a:close/>
                  <a:moveTo>
                    <a:pt x="229" y="88"/>
                  </a:moveTo>
                  <a:cubicBezTo>
                    <a:pt x="151" y="88"/>
                    <a:pt x="87" y="152"/>
                    <a:pt x="87" y="230"/>
                  </a:cubicBezTo>
                  <a:cubicBezTo>
                    <a:pt x="87" y="308"/>
                    <a:pt x="151" y="372"/>
                    <a:pt x="229" y="372"/>
                  </a:cubicBezTo>
                  <a:cubicBezTo>
                    <a:pt x="308" y="372"/>
                    <a:pt x="372" y="308"/>
                    <a:pt x="372" y="230"/>
                  </a:cubicBezTo>
                  <a:cubicBezTo>
                    <a:pt x="372" y="152"/>
                    <a:pt x="308" y="88"/>
                    <a:pt x="229" y="8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88" name="Google Shape;1988;p351"/>
            <p:cNvSpPr/>
            <p:nvPr/>
          </p:nvSpPr>
          <p:spPr>
            <a:xfrm>
              <a:off x="9055101" y="2638425"/>
              <a:ext cx="954088" cy="954088"/>
            </a:xfrm>
            <a:custGeom>
              <a:avLst/>
              <a:gdLst/>
              <a:ahLst/>
              <a:cxnLst/>
              <a:rect l="l" t="t" r="r" b="b"/>
              <a:pathLst>
                <a:path w="601" h="601" extrusionOk="0">
                  <a:moveTo>
                    <a:pt x="18" y="601"/>
                  </a:moveTo>
                  <a:lnTo>
                    <a:pt x="0" y="583"/>
                  </a:lnTo>
                  <a:lnTo>
                    <a:pt x="583" y="0"/>
                  </a:lnTo>
                  <a:lnTo>
                    <a:pt x="601" y="18"/>
                  </a:lnTo>
                  <a:lnTo>
                    <a:pt x="18" y="601"/>
                  </a:lnTo>
                  <a:lnTo>
                    <a:pt x="18" y="601"/>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1989" name="Google Shape;1989;p351"/>
          <p:cNvGrpSpPr/>
          <p:nvPr/>
        </p:nvGrpSpPr>
        <p:grpSpPr>
          <a:xfrm>
            <a:off x="590427" y="1571289"/>
            <a:ext cx="725091" cy="725091"/>
            <a:chOff x="442913" y="2632075"/>
            <a:chExt cx="966788" cy="966788"/>
          </a:xfrm>
        </p:grpSpPr>
        <p:sp>
          <p:nvSpPr>
            <p:cNvPr id="1990" name="Google Shape;1990;p351"/>
            <p:cNvSpPr/>
            <p:nvPr/>
          </p:nvSpPr>
          <p:spPr>
            <a:xfrm>
              <a:off x="442913" y="2632075"/>
              <a:ext cx="966788" cy="966788"/>
            </a:xfrm>
            <a:custGeom>
              <a:avLst/>
              <a:gdLst/>
              <a:ahLst/>
              <a:cxnLst/>
              <a:rect l="l" t="t" r="r" b="b"/>
              <a:pathLst>
                <a:path w="609" h="609" extrusionOk="0">
                  <a:moveTo>
                    <a:pt x="609" y="609"/>
                  </a:moveTo>
                  <a:lnTo>
                    <a:pt x="0" y="609"/>
                  </a:lnTo>
                  <a:lnTo>
                    <a:pt x="0" y="0"/>
                  </a:lnTo>
                  <a:lnTo>
                    <a:pt x="609" y="0"/>
                  </a:lnTo>
                  <a:lnTo>
                    <a:pt x="609" y="609"/>
                  </a:lnTo>
                  <a:lnTo>
                    <a:pt x="609" y="609"/>
                  </a:lnTo>
                  <a:close/>
                  <a:moveTo>
                    <a:pt x="26" y="583"/>
                  </a:moveTo>
                  <a:lnTo>
                    <a:pt x="584" y="583"/>
                  </a:lnTo>
                  <a:lnTo>
                    <a:pt x="584" y="26"/>
                  </a:lnTo>
                  <a:lnTo>
                    <a:pt x="26" y="26"/>
                  </a:lnTo>
                  <a:lnTo>
                    <a:pt x="26" y="583"/>
                  </a:lnTo>
                  <a:lnTo>
                    <a:pt x="26" y="58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91" name="Google Shape;1991;p351"/>
            <p:cNvSpPr/>
            <p:nvPr/>
          </p:nvSpPr>
          <p:spPr>
            <a:xfrm>
              <a:off x="463551" y="2863850"/>
              <a:ext cx="923925" cy="41275"/>
            </a:xfrm>
            <a:custGeom>
              <a:avLst/>
              <a:gdLst/>
              <a:ahLst/>
              <a:cxnLst/>
              <a:rect l="l" t="t" r="r" b="b"/>
              <a:pathLst>
                <a:path w="582" h="26" extrusionOk="0">
                  <a:moveTo>
                    <a:pt x="582" y="26"/>
                  </a:moveTo>
                  <a:lnTo>
                    <a:pt x="0" y="26"/>
                  </a:lnTo>
                  <a:lnTo>
                    <a:pt x="0" y="0"/>
                  </a:lnTo>
                  <a:lnTo>
                    <a:pt x="582" y="0"/>
                  </a:lnTo>
                  <a:lnTo>
                    <a:pt x="582" y="26"/>
                  </a:lnTo>
                  <a:lnTo>
                    <a:pt x="582" y="2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92" name="Google Shape;1992;p351"/>
            <p:cNvSpPr/>
            <p:nvPr/>
          </p:nvSpPr>
          <p:spPr>
            <a:xfrm>
              <a:off x="466726" y="3095625"/>
              <a:ext cx="922338" cy="39688"/>
            </a:xfrm>
            <a:custGeom>
              <a:avLst/>
              <a:gdLst/>
              <a:ahLst/>
              <a:cxnLst/>
              <a:rect l="l" t="t" r="r" b="b"/>
              <a:pathLst>
                <a:path w="581" h="25" extrusionOk="0">
                  <a:moveTo>
                    <a:pt x="581" y="25"/>
                  </a:moveTo>
                  <a:lnTo>
                    <a:pt x="0" y="25"/>
                  </a:lnTo>
                  <a:lnTo>
                    <a:pt x="0" y="0"/>
                  </a:lnTo>
                  <a:lnTo>
                    <a:pt x="581" y="0"/>
                  </a:lnTo>
                  <a:lnTo>
                    <a:pt x="581" y="25"/>
                  </a:lnTo>
                  <a:lnTo>
                    <a:pt x="581" y="2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93" name="Google Shape;1993;p351"/>
            <p:cNvSpPr/>
            <p:nvPr/>
          </p:nvSpPr>
          <p:spPr>
            <a:xfrm>
              <a:off x="466726" y="3327400"/>
              <a:ext cx="922338" cy="39688"/>
            </a:xfrm>
            <a:custGeom>
              <a:avLst/>
              <a:gdLst/>
              <a:ahLst/>
              <a:cxnLst/>
              <a:rect l="l" t="t" r="r" b="b"/>
              <a:pathLst>
                <a:path w="581" h="25" extrusionOk="0">
                  <a:moveTo>
                    <a:pt x="581" y="25"/>
                  </a:moveTo>
                  <a:lnTo>
                    <a:pt x="0" y="25"/>
                  </a:lnTo>
                  <a:lnTo>
                    <a:pt x="0" y="0"/>
                  </a:lnTo>
                  <a:lnTo>
                    <a:pt x="581" y="0"/>
                  </a:lnTo>
                  <a:lnTo>
                    <a:pt x="581" y="25"/>
                  </a:lnTo>
                  <a:lnTo>
                    <a:pt x="581" y="2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94" name="Google Shape;1994;p351"/>
            <p:cNvSpPr/>
            <p:nvPr/>
          </p:nvSpPr>
          <p:spPr>
            <a:xfrm>
              <a:off x="449263" y="3348038"/>
              <a:ext cx="244475" cy="244475"/>
            </a:xfrm>
            <a:custGeom>
              <a:avLst/>
              <a:gdLst/>
              <a:ahLst/>
              <a:cxnLst/>
              <a:rect l="l" t="t" r="r" b="b"/>
              <a:pathLst>
                <a:path w="154" h="154" extrusionOk="0">
                  <a:moveTo>
                    <a:pt x="18" y="154"/>
                  </a:moveTo>
                  <a:lnTo>
                    <a:pt x="0" y="136"/>
                  </a:lnTo>
                  <a:lnTo>
                    <a:pt x="27" y="109"/>
                  </a:lnTo>
                  <a:lnTo>
                    <a:pt x="45" y="127"/>
                  </a:lnTo>
                  <a:lnTo>
                    <a:pt x="18" y="154"/>
                  </a:lnTo>
                  <a:lnTo>
                    <a:pt x="18" y="154"/>
                  </a:lnTo>
                  <a:close/>
                  <a:moveTo>
                    <a:pt x="72" y="100"/>
                  </a:moveTo>
                  <a:lnTo>
                    <a:pt x="54" y="81"/>
                  </a:lnTo>
                  <a:lnTo>
                    <a:pt x="82" y="54"/>
                  </a:lnTo>
                  <a:lnTo>
                    <a:pt x="100" y="73"/>
                  </a:lnTo>
                  <a:lnTo>
                    <a:pt x="72" y="100"/>
                  </a:lnTo>
                  <a:lnTo>
                    <a:pt x="72" y="100"/>
                  </a:lnTo>
                  <a:close/>
                  <a:moveTo>
                    <a:pt x="127" y="46"/>
                  </a:moveTo>
                  <a:lnTo>
                    <a:pt x="109" y="27"/>
                  </a:lnTo>
                  <a:lnTo>
                    <a:pt x="136" y="0"/>
                  </a:lnTo>
                  <a:lnTo>
                    <a:pt x="154" y="18"/>
                  </a:lnTo>
                  <a:lnTo>
                    <a:pt x="127" y="46"/>
                  </a:lnTo>
                  <a:lnTo>
                    <a:pt x="127" y="4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95" name="Google Shape;1995;p351"/>
            <p:cNvSpPr/>
            <p:nvPr/>
          </p:nvSpPr>
          <p:spPr>
            <a:xfrm>
              <a:off x="798513" y="2874963"/>
              <a:ext cx="611188" cy="487363"/>
            </a:xfrm>
            <a:custGeom>
              <a:avLst/>
              <a:gdLst/>
              <a:ahLst/>
              <a:cxnLst/>
              <a:rect l="l" t="t" r="r" b="b"/>
              <a:pathLst>
                <a:path w="385" h="307" extrusionOk="0">
                  <a:moveTo>
                    <a:pt x="18" y="307"/>
                  </a:moveTo>
                  <a:lnTo>
                    <a:pt x="0" y="289"/>
                  </a:lnTo>
                  <a:lnTo>
                    <a:pt x="27" y="262"/>
                  </a:lnTo>
                  <a:lnTo>
                    <a:pt x="45" y="280"/>
                  </a:lnTo>
                  <a:lnTo>
                    <a:pt x="18" y="307"/>
                  </a:lnTo>
                  <a:lnTo>
                    <a:pt x="18" y="307"/>
                  </a:lnTo>
                  <a:close/>
                  <a:moveTo>
                    <a:pt x="72" y="253"/>
                  </a:moveTo>
                  <a:lnTo>
                    <a:pt x="54" y="235"/>
                  </a:lnTo>
                  <a:lnTo>
                    <a:pt x="81" y="208"/>
                  </a:lnTo>
                  <a:lnTo>
                    <a:pt x="100" y="226"/>
                  </a:lnTo>
                  <a:lnTo>
                    <a:pt x="72" y="253"/>
                  </a:lnTo>
                  <a:lnTo>
                    <a:pt x="72" y="253"/>
                  </a:lnTo>
                  <a:close/>
                  <a:moveTo>
                    <a:pt x="127" y="198"/>
                  </a:moveTo>
                  <a:lnTo>
                    <a:pt x="108" y="180"/>
                  </a:lnTo>
                  <a:lnTo>
                    <a:pt x="136" y="153"/>
                  </a:lnTo>
                  <a:lnTo>
                    <a:pt x="154" y="171"/>
                  </a:lnTo>
                  <a:lnTo>
                    <a:pt x="127" y="198"/>
                  </a:lnTo>
                  <a:lnTo>
                    <a:pt x="127" y="198"/>
                  </a:lnTo>
                  <a:close/>
                  <a:moveTo>
                    <a:pt x="217" y="164"/>
                  </a:moveTo>
                  <a:lnTo>
                    <a:pt x="179" y="164"/>
                  </a:lnTo>
                  <a:lnTo>
                    <a:pt x="179" y="138"/>
                  </a:lnTo>
                  <a:lnTo>
                    <a:pt x="217" y="138"/>
                  </a:lnTo>
                  <a:lnTo>
                    <a:pt x="217" y="164"/>
                  </a:lnTo>
                  <a:lnTo>
                    <a:pt x="217" y="164"/>
                  </a:lnTo>
                  <a:close/>
                  <a:moveTo>
                    <a:pt x="259" y="145"/>
                  </a:moveTo>
                  <a:lnTo>
                    <a:pt x="240" y="127"/>
                  </a:lnTo>
                  <a:lnTo>
                    <a:pt x="267" y="100"/>
                  </a:lnTo>
                  <a:lnTo>
                    <a:pt x="285" y="118"/>
                  </a:lnTo>
                  <a:lnTo>
                    <a:pt x="259" y="145"/>
                  </a:lnTo>
                  <a:lnTo>
                    <a:pt x="259" y="145"/>
                  </a:lnTo>
                  <a:close/>
                  <a:moveTo>
                    <a:pt x="313" y="90"/>
                  </a:moveTo>
                  <a:lnTo>
                    <a:pt x="294" y="72"/>
                  </a:lnTo>
                  <a:lnTo>
                    <a:pt x="321" y="45"/>
                  </a:lnTo>
                  <a:lnTo>
                    <a:pt x="340" y="63"/>
                  </a:lnTo>
                  <a:lnTo>
                    <a:pt x="313" y="90"/>
                  </a:lnTo>
                  <a:lnTo>
                    <a:pt x="313" y="90"/>
                  </a:lnTo>
                  <a:close/>
                  <a:moveTo>
                    <a:pt x="367" y="36"/>
                  </a:moveTo>
                  <a:lnTo>
                    <a:pt x="348" y="18"/>
                  </a:lnTo>
                  <a:lnTo>
                    <a:pt x="366" y="0"/>
                  </a:lnTo>
                  <a:lnTo>
                    <a:pt x="385" y="18"/>
                  </a:lnTo>
                  <a:lnTo>
                    <a:pt x="367" y="36"/>
                  </a:lnTo>
                  <a:lnTo>
                    <a:pt x="367" y="3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1996" name="Google Shape;1996;p351"/>
          <p:cNvGrpSpPr/>
          <p:nvPr/>
        </p:nvGrpSpPr>
        <p:grpSpPr>
          <a:xfrm>
            <a:off x="5164820" y="1608339"/>
            <a:ext cx="725091" cy="803672"/>
            <a:chOff x="6181726" y="2632075"/>
            <a:chExt cx="966788" cy="1071563"/>
          </a:xfrm>
        </p:grpSpPr>
        <p:sp>
          <p:nvSpPr>
            <p:cNvPr id="1997" name="Google Shape;1997;p351"/>
            <p:cNvSpPr/>
            <p:nvPr/>
          </p:nvSpPr>
          <p:spPr>
            <a:xfrm>
              <a:off x="6181726" y="2632075"/>
              <a:ext cx="966788" cy="966788"/>
            </a:xfrm>
            <a:custGeom>
              <a:avLst/>
              <a:gdLst/>
              <a:ahLst/>
              <a:cxnLst/>
              <a:rect l="l" t="t" r="r" b="b"/>
              <a:pathLst>
                <a:path w="609" h="609" extrusionOk="0">
                  <a:moveTo>
                    <a:pt x="609" y="609"/>
                  </a:moveTo>
                  <a:lnTo>
                    <a:pt x="352" y="609"/>
                  </a:lnTo>
                  <a:lnTo>
                    <a:pt x="352" y="583"/>
                  </a:lnTo>
                  <a:lnTo>
                    <a:pt x="583" y="583"/>
                  </a:lnTo>
                  <a:lnTo>
                    <a:pt x="583" y="26"/>
                  </a:lnTo>
                  <a:lnTo>
                    <a:pt x="26" y="26"/>
                  </a:lnTo>
                  <a:lnTo>
                    <a:pt x="26" y="583"/>
                  </a:lnTo>
                  <a:lnTo>
                    <a:pt x="294" y="583"/>
                  </a:lnTo>
                  <a:lnTo>
                    <a:pt x="294" y="609"/>
                  </a:lnTo>
                  <a:lnTo>
                    <a:pt x="0" y="609"/>
                  </a:lnTo>
                  <a:lnTo>
                    <a:pt x="0" y="0"/>
                  </a:lnTo>
                  <a:lnTo>
                    <a:pt x="609" y="0"/>
                  </a:lnTo>
                  <a:lnTo>
                    <a:pt x="609" y="609"/>
                  </a:lnTo>
                  <a:lnTo>
                    <a:pt x="609" y="609"/>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98" name="Google Shape;1998;p351"/>
            <p:cNvSpPr/>
            <p:nvPr/>
          </p:nvSpPr>
          <p:spPr>
            <a:xfrm>
              <a:off x="6294438" y="3211513"/>
              <a:ext cx="741362" cy="354013"/>
            </a:xfrm>
            <a:custGeom>
              <a:avLst/>
              <a:gdLst/>
              <a:ahLst/>
              <a:cxnLst/>
              <a:rect l="l" t="t" r="r" b="b"/>
              <a:pathLst>
                <a:path w="1583" h="757" extrusionOk="0">
                  <a:moveTo>
                    <a:pt x="86" y="757"/>
                  </a:moveTo>
                  <a:cubicBezTo>
                    <a:pt x="0" y="745"/>
                    <a:pt x="0" y="745"/>
                    <a:pt x="0" y="745"/>
                  </a:cubicBezTo>
                  <a:cubicBezTo>
                    <a:pt x="56" y="342"/>
                    <a:pt x="56" y="342"/>
                    <a:pt x="56" y="342"/>
                  </a:cubicBezTo>
                  <a:cubicBezTo>
                    <a:pt x="89" y="237"/>
                    <a:pt x="171" y="153"/>
                    <a:pt x="276" y="117"/>
                  </a:cubicBezTo>
                  <a:cubicBezTo>
                    <a:pt x="584" y="12"/>
                    <a:pt x="584" y="12"/>
                    <a:pt x="584" y="12"/>
                  </a:cubicBezTo>
                  <a:cubicBezTo>
                    <a:pt x="620" y="0"/>
                    <a:pt x="660" y="10"/>
                    <a:pt x="686" y="37"/>
                  </a:cubicBezTo>
                  <a:cubicBezTo>
                    <a:pt x="710" y="62"/>
                    <a:pt x="710" y="62"/>
                    <a:pt x="710" y="62"/>
                  </a:cubicBezTo>
                  <a:cubicBezTo>
                    <a:pt x="731" y="84"/>
                    <a:pt x="760" y="96"/>
                    <a:pt x="791" y="96"/>
                  </a:cubicBezTo>
                  <a:cubicBezTo>
                    <a:pt x="791" y="96"/>
                    <a:pt x="791" y="96"/>
                    <a:pt x="791" y="96"/>
                  </a:cubicBezTo>
                  <a:cubicBezTo>
                    <a:pt x="822" y="96"/>
                    <a:pt x="851" y="84"/>
                    <a:pt x="873" y="62"/>
                  </a:cubicBezTo>
                  <a:cubicBezTo>
                    <a:pt x="897" y="37"/>
                    <a:pt x="897" y="37"/>
                    <a:pt x="897" y="37"/>
                  </a:cubicBezTo>
                  <a:cubicBezTo>
                    <a:pt x="923" y="10"/>
                    <a:pt x="963" y="0"/>
                    <a:pt x="998" y="12"/>
                  </a:cubicBezTo>
                  <a:cubicBezTo>
                    <a:pt x="1307" y="117"/>
                    <a:pt x="1307" y="117"/>
                    <a:pt x="1307" y="117"/>
                  </a:cubicBezTo>
                  <a:cubicBezTo>
                    <a:pt x="1412" y="153"/>
                    <a:pt x="1494" y="237"/>
                    <a:pt x="1527" y="342"/>
                  </a:cubicBezTo>
                  <a:cubicBezTo>
                    <a:pt x="1528" y="349"/>
                    <a:pt x="1528" y="349"/>
                    <a:pt x="1528" y="349"/>
                  </a:cubicBezTo>
                  <a:cubicBezTo>
                    <a:pt x="1583" y="745"/>
                    <a:pt x="1583" y="745"/>
                    <a:pt x="1583" y="745"/>
                  </a:cubicBezTo>
                  <a:cubicBezTo>
                    <a:pt x="1497" y="757"/>
                    <a:pt x="1497" y="757"/>
                    <a:pt x="1497" y="757"/>
                  </a:cubicBezTo>
                  <a:cubicBezTo>
                    <a:pt x="1442" y="365"/>
                    <a:pt x="1442" y="365"/>
                    <a:pt x="1442" y="365"/>
                  </a:cubicBezTo>
                  <a:cubicBezTo>
                    <a:pt x="1417" y="287"/>
                    <a:pt x="1356" y="226"/>
                    <a:pt x="1279" y="200"/>
                  </a:cubicBezTo>
                  <a:cubicBezTo>
                    <a:pt x="970" y="95"/>
                    <a:pt x="970" y="95"/>
                    <a:pt x="970" y="95"/>
                  </a:cubicBezTo>
                  <a:cubicBezTo>
                    <a:pt x="967" y="94"/>
                    <a:pt x="962" y="95"/>
                    <a:pt x="960" y="98"/>
                  </a:cubicBezTo>
                  <a:cubicBezTo>
                    <a:pt x="936" y="122"/>
                    <a:pt x="936" y="122"/>
                    <a:pt x="936" y="122"/>
                  </a:cubicBezTo>
                  <a:cubicBezTo>
                    <a:pt x="897" y="162"/>
                    <a:pt x="846" y="183"/>
                    <a:pt x="791" y="183"/>
                  </a:cubicBezTo>
                  <a:cubicBezTo>
                    <a:pt x="791" y="183"/>
                    <a:pt x="791" y="183"/>
                    <a:pt x="791" y="183"/>
                  </a:cubicBezTo>
                  <a:cubicBezTo>
                    <a:pt x="737" y="183"/>
                    <a:pt x="685" y="162"/>
                    <a:pt x="647" y="122"/>
                  </a:cubicBezTo>
                  <a:cubicBezTo>
                    <a:pt x="623" y="98"/>
                    <a:pt x="623" y="98"/>
                    <a:pt x="623" y="98"/>
                  </a:cubicBezTo>
                  <a:cubicBezTo>
                    <a:pt x="620" y="95"/>
                    <a:pt x="616" y="94"/>
                    <a:pt x="612" y="95"/>
                  </a:cubicBezTo>
                  <a:cubicBezTo>
                    <a:pt x="304" y="200"/>
                    <a:pt x="304" y="200"/>
                    <a:pt x="304" y="200"/>
                  </a:cubicBezTo>
                  <a:cubicBezTo>
                    <a:pt x="227" y="226"/>
                    <a:pt x="166" y="287"/>
                    <a:pt x="141" y="365"/>
                  </a:cubicBezTo>
                  <a:cubicBezTo>
                    <a:pt x="86" y="757"/>
                    <a:pt x="86" y="757"/>
                    <a:pt x="86" y="757"/>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99" name="Google Shape;1999;p351"/>
            <p:cNvSpPr/>
            <p:nvPr/>
          </p:nvSpPr>
          <p:spPr>
            <a:xfrm>
              <a:off x="6534151" y="2836863"/>
              <a:ext cx="261938" cy="358775"/>
            </a:xfrm>
            <a:custGeom>
              <a:avLst/>
              <a:gdLst/>
              <a:ahLst/>
              <a:cxnLst/>
              <a:rect l="l" t="t" r="r" b="b"/>
              <a:pathLst>
                <a:path w="557" h="765" extrusionOk="0">
                  <a:moveTo>
                    <a:pt x="278" y="765"/>
                  </a:moveTo>
                  <a:cubicBezTo>
                    <a:pt x="193" y="765"/>
                    <a:pt x="144" y="718"/>
                    <a:pt x="93" y="661"/>
                  </a:cubicBezTo>
                  <a:cubicBezTo>
                    <a:pt x="31" y="592"/>
                    <a:pt x="0" y="473"/>
                    <a:pt x="0" y="307"/>
                  </a:cubicBezTo>
                  <a:cubicBezTo>
                    <a:pt x="0" y="138"/>
                    <a:pt x="125" y="0"/>
                    <a:pt x="278" y="0"/>
                  </a:cubicBezTo>
                  <a:cubicBezTo>
                    <a:pt x="432" y="0"/>
                    <a:pt x="557" y="138"/>
                    <a:pt x="557" y="307"/>
                  </a:cubicBezTo>
                  <a:cubicBezTo>
                    <a:pt x="557" y="473"/>
                    <a:pt x="526" y="592"/>
                    <a:pt x="464" y="661"/>
                  </a:cubicBezTo>
                  <a:cubicBezTo>
                    <a:pt x="413" y="718"/>
                    <a:pt x="364" y="765"/>
                    <a:pt x="278" y="765"/>
                  </a:cubicBezTo>
                  <a:close/>
                  <a:moveTo>
                    <a:pt x="278" y="88"/>
                  </a:moveTo>
                  <a:cubicBezTo>
                    <a:pt x="173" y="88"/>
                    <a:pt x="87" y="186"/>
                    <a:pt x="87" y="307"/>
                  </a:cubicBezTo>
                  <a:cubicBezTo>
                    <a:pt x="87" y="447"/>
                    <a:pt x="112" y="552"/>
                    <a:pt x="158" y="603"/>
                  </a:cubicBezTo>
                  <a:cubicBezTo>
                    <a:pt x="210" y="661"/>
                    <a:pt x="236" y="678"/>
                    <a:pt x="278" y="678"/>
                  </a:cubicBezTo>
                  <a:cubicBezTo>
                    <a:pt x="321" y="678"/>
                    <a:pt x="346" y="661"/>
                    <a:pt x="399" y="603"/>
                  </a:cubicBezTo>
                  <a:cubicBezTo>
                    <a:pt x="444" y="552"/>
                    <a:pt x="470" y="447"/>
                    <a:pt x="470" y="307"/>
                  </a:cubicBezTo>
                  <a:cubicBezTo>
                    <a:pt x="470" y="186"/>
                    <a:pt x="384" y="88"/>
                    <a:pt x="278" y="8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000" name="Google Shape;2000;p351"/>
            <p:cNvSpPr/>
            <p:nvPr/>
          </p:nvSpPr>
          <p:spPr>
            <a:xfrm>
              <a:off x="6523038" y="3454400"/>
              <a:ext cx="153988" cy="249238"/>
            </a:xfrm>
            <a:custGeom>
              <a:avLst/>
              <a:gdLst/>
              <a:ahLst/>
              <a:cxnLst/>
              <a:rect l="l" t="t" r="r" b="b"/>
              <a:pathLst>
                <a:path w="97" h="157" extrusionOk="0">
                  <a:moveTo>
                    <a:pt x="19" y="157"/>
                  </a:moveTo>
                  <a:lnTo>
                    <a:pt x="0" y="139"/>
                  </a:lnTo>
                  <a:lnTo>
                    <a:pt x="61" y="79"/>
                  </a:lnTo>
                  <a:lnTo>
                    <a:pt x="0" y="19"/>
                  </a:lnTo>
                  <a:lnTo>
                    <a:pt x="19" y="0"/>
                  </a:lnTo>
                  <a:lnTo>
                    <a:pt x="97" y="79"/>
                  </a:lnTo>
                  <a:lnTo>
                    <a:pt x="19" y="157"/>
                  </a:lnTo>
                  <a:lnTo>
                    <a:pt x="19" y="157"/>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001" name="Google Shape;2001;p351"/>
          <p:cNvSpPr txBox="1">
            <a:spLocks noGrp="1"/>
          </p:cNvSpPr>
          <p:nvPr>
            <p:ph type="sldNum" idx="12"/>
          </p:nvPr>
        </p:nvSpPr>
        <p:spPr>
          <a:xfrm>
            <a:off x="6163867" y="4768327"/>
            <a:ext cx="2648100" cy="1029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SzPts val="600"/>
              <a:buNone/>
            </a:pPr>
            <a:fld id="{00000000-1234-1234-1234-123412341234}" type="slidenum">
              <a:rPr lang="en" sz="600" dirty="0">
                <a:solidFill>
                  <a:schemeClr val="dk1"/>
                </a:solidFill>
                <a:latin typeface="Arial"/>
                <a:ea typeface="Arial"/>
                <a:cs typeface="Arial"/>
                <a:sym typeface="Arial"/>
              </a:rPr>
              <a:t>4</a:t>
            </a:fld>
            <a:endParaRPr sz="600">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80FA60E-CEEB-2153-A33A-9FF20B8D7E15}"/>
                  </a:ext>
                </a:extLst>
              </p14:cNvPr>
              <p14:cNvContentPartPr/>
              <p14:nvPr/>
            </p14:nvContentPartPr>
            <p14:xfrm>
              <a:off x="5374820" y="3651249"/>
              <a:ext cx="13607" cy="13607"/>
            </p14:xfrm>
          </p:contentPart>
        </mc:Choice>
        <mc:Fallback>
          <p:pic>
            <p:nvPicPr>
              <p:cNvPr id="3" name="Ink 2">
                <a:extLst>
                  <a:ext uri="{FF2B5EF4-FFF2-40B4-BE49-F238E27FC236}">
                    <a16:creationId xmlns:a16="http://schemas.microsoft.com/office/drawing/2014/main" id="{980FA60E-CEEB-2153-A33A-9FF20B8D7E15}"/>
                  </a:ext>
                </a:extLst>
              </p:cNvPr>
              <p:cNvPicPr/>
              <p:nvPr/>
            </p:nvPicPr>
            <p:blipFill>
              <a:blip r:embed="rId4"/>
              <a:stretch>
                <a:fillRect/>
              </a:stretch>
            </p:blipFill>
            <p:spPr>
              <a:xfrm>
                <a:off x="4694470" y="2970899"/>
                <a:ext cx="1360700" cy="13607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4CEC3842-0809-E183-5ED0-EEB806F52D83}"/>
                  </a:ext>
                </a:extLst>
              </p14:cNvPr>
              <p14:cNvContentPartPr/>
              <p14:nvPr/>
            </p14:nvContentPartPr>
            <p14:xfrm>
              <a:off x="5265963" y="3515178"/>
              <a:ext cx="13607" cy="13607"/>
            </p14:xfrm>
          </p:contentPart>
        </mc:Choice>
        <mc:Fallback>
          <p:pic>
            <p:nvPicPr>
              <p:cNvPr id="4" name="Ink 3">
                <a:extLst>
                  <a:ext uri="{FF2B5EF4-FFF2-40B4-BE49-F238E27FC236}">
                    <a16:creationId xmlns:a16="http://schemas.microsoft.com/office/drawing/2014/main" id="{4CEC3842-0809-E183-5ED0-EEB806F52D83}"/>
                  </a:ext>
                </a:extLst>
              </p:cNvPr>
              <p:cNvPicPr/>
              <p:nvPr/>
            </p:nvPicPr>
            <p:blipFill>
              <a:blip r:embed="rId4"/>
              <a:stretch>
                <a:fillRect/>
              </a:stretch>
            </p:blipFill>
            <p:spPr>
              <a:xfrm>
                <a:off x="4585613" y="2834828"/>
                <a:ext cx="1360700" cy="13607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39A580DF-4F8F-8E9C-F1B1-479E4BC04484}"/>
                  </a:ext>
                </a:extLst>
              </p14:cNvPr>
              <p14:cNvContentPartPr/>
              <p14:nvPr/>
            </p14:nvContentPartPr>
            <p14:xfrm>
              <a:off x="5265963" y="3578678"/>
              <a:ext cx="13607" cy="13607"/>
            </p14:xfrm>
          </p:contentPart>
        </mc:Choice>
        <mc:Fallback>
          <p:pic>
            <p:nvPicPr>
              <p:cNvPr id="5" name="Ink 4">
                <a:extLst>
                  <a:ext uri="{FF2B5EF4-FFF2-40B4-BE49-F238E27FC236}">
                    <a16:creationId xmlns:a16="http://schemas.microsoft.com/office/drawing/2014/main" id="{39A580DF-4F8F-8E9C-F1B1-479E4BC04484}"/>
                  </a:ext>
                </a:extLst>
              </p:cNvPr>
              <p:cNvPicPr/>
              <p:nvPr/>
            </p:nvPicPr>
            <p:blipFill>
              <a:blip r:embed="rId4"/>
              <a:stretch>
                <a:fillRect/>
              </a:stretch>
            </p:blipFill>
            <p:spPr>
              <a:xfrm>
                <a:off x="4585613" y="2898328"/>
                <a:ext cx="1360700" cy="13607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BB4F73A0-A48C-546A-AE14-D42997810E26}"/>
                  </a:ext>
                </a:extLst>
              </p14:cNvPr>
              <p14:cNvContentPartPr/>
              <p14:nvPr/>
            </p14:nvContentPartPr>
            <p14:xfrm>
              <a:off x="5837463" y="2390321"/>
              <a:ext cx="13607" cy="13607"/>
            </p14:xfrm>
          </p:contentPart>
        </mc:Choice>
        <mc:Fallback>
          <p:pic>
            <p:nvPicPr>
              <p:cNvPr id="6" name="Ink 5">
                <a:extLst>
                  <a:ext uri="{FF2B5EF4-FFF2-40B4-BE49-F238E27FC236}">
                    <a16:creationId xmlns:a16="http://schemas.microsoft.com/office/drawing/2014/main" id="{BB4F73A0-A48C-546A-AE14-D42997810E26}"/>
                  </a:ext>
                </a:extLst>
              </p:cNvPr>
              <p:cNvPicPr/>
              <p:nvPr/>
            </p:nvPicPr>
            <p:blipFill>
              <a:blip r:embed="rId4"/>
              <a:stretch>
                <a:fillRect/>
              </a:stretch>
            </p:blipFill>
            <p:spPr>
              <a:xfrm>
                <a:off x="5157113" y="1709971"/>
                <a:ext cx="1360700" cy="13607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3830B3A2-2F94-0100-4276-0B71A047458E}"/>
                  </a:ext>
                </a:extLst>
              </p14:cNvPr>
              <p14:cNvContentPartPr/>
              <p14:nvPr/>
            </p14:nvContentPartPr>
            <p14:xfrm>
              <a:off x="6245678" y="3769178"/>
              <a:ext cx="13607" cy="13607"/>
            </p14:xfrm>
          </p:contentPart>
        </mc:Choice>
        <mc:Fallback>
          <p:pic>
            <p:nvPicPr>
              <p:cNvPr id="7" name="Ink 6">
                <a:extLst>
                  <a:ext uri="{FF2B5EF4-FFF2-40B4-BE49-F238E27FC236}">
                    <a16:creationId xmlns:a16="http://schemas.microsoft.com/office/drawing/2014/main" id="{3830B3A2-2F94-0100-4276-0B71A047458E}"/>
                  </a:ext>
                </a:extLst>
              </p:cNvPr>
              <p:cNvPicPr/>
              <p:nvPr/>
            </p:nvPicPr>
            <p:blipFill>
              <a:blip r:embed="rId4"/>
              <a:stretch>
                <a:fillRect/>
              </a:stretch>
            </p:blipFill>
            <p:spPr>
              <a:xfrm>
                <a:off x="5565328" y="3088828"/>
                <a:ext cx="1360700" cy="13607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9EF50AA9-632F-8B3C-E98C-180F4CECD751}"/>
                  </a:ext>
                </a:extLst>
              </p14:cNvPr>
              <p14:cNvContentPartPr/>
              <p14:nvPr/>
            </p14:nvContentPartPr>
            <p14:xfrm>
              <a:off x="8393953" y="4805460"/>
              <a:ext cx="434880" cy="92520"/>
            </p14:xfrm>
          </p:contentPart>
        </mc:Choice>
        <mc:Fallback>
          <p:pic>
            <p:nvPicPr>
              <p:cNvPr id="9" name="Ink 8">
                <a:extLst>
                  <a:ext uri="{FF2B5EF4-FFF2-40B4-BE49-F238E27FC236}">
                    <a16:creationId xmlns:a16="http://schemas.microsoft.com/office/drawing/2014/main" id="{9EF50AA9-632F-8B3C-E98C-180F4CECD751}"/>
                  </a:ext>
                </a:extLst>
              </p:cNvPr>
              <p:cNvPicPr/>
              <p:nvPr/>
            </p:nvPicPr>
            <p:blipFill>
              <a:blip r:embed="rId10"/>
              <a:stretch>
                <a:fillRect/>
              </a:stretch>
            </p:blipFill>
            <p:spPr>
              <a:xfrm>
                <a:off x="8330953" y="4742704"/>
                <a:ext cx="560520" cy="217673"/>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omputer system&#10;&#10;Description automatically generated">
            <a:extLst>
              <a:ext uri="{FF2B5EF4-FFF2-40B4-BE49-F238E27FC236}">
                <a16:creationId xmlns:a16="http://schemas.microsoft.com/office/drawing/2014/main" id="{DE1C2CB4-F408-8E11-191F-ACE38A470F1C}"/>
              </a:ext>
            </a:extLst>
          </p:cNvPr>
          <p:cNvPicPr>
            <a:picLocks noChangeAspect="1"/>
          </p:cNvPicPr>
          <p:nvPr/>
        </p:nvPicPr>
        <p:blipFill>
          <a:blip r:embed="rId2"/>
          <a:stretch>
            <a:fillRect/>
          </a:stretch>
        </p:blipFill>
        <p:spPr>
          <a:xfrm>
            <a:off x="0" y="673837"/>
            <a:ext cx="9144000" cy="4468178"/>
          </a:xfrm>
          <a:prstGeom prst="rect">
            <a:avLst/>
          </a:prstGeom>
        </p:spPr>
      </p:pic>
      <p:sp>
        <p:nvSpPr>
          <p:cNvPr id="3" name="Title 2">
            <a:extLst>
              <a:ext uri="{FF2B5EF4-FFF2-40B4-BE49-F238E27FC236}">
                <a16:creationId xmlns:a16="http://schemas.microsoft.com/office/drawing/2014/main" id="{CFEBB8F5-E191-30A2-BC77-041761445D09}"/>
              </a:ext>
            </a:extLst>
          </p:cNvPr>
          <p:cNvSpPr>
            <a:spLocks noGrp="1"/>
          </p:cNvSpPr>
          <p:nvPr>
            <p:ph type="ctrTitle"/>
          </p:nvPr>
        </p:nvSpPr>
        <p:spPr>
          <a:xfrm>
            <a:off x="332184" y="136572"/>
            <a:ext cx="7017763" cy="442289"/>
          </a:xfrm>
        </p:spPr>
        <p:txBody>
          <a:bodyPr/>
          <a:lstStyle/>
          <a:p>
            <a:r>
              <a:rPr lang="en-US" sz="2800"/>
              <a:t>Architecture</a:t>
            </a:r>
          </a:p>
        </p:txBody>
      </p:sp>
    </p:spTree>
    <p:extLst>
      <p:ext uri="{BB962C8B-B14F-4D97-AF65-F5344CB8AC3E}">
        <p14:creationId xmlns:p14="http://schemas.microsoft.com/office/powerpoint/2010/main" val="3562627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8" name="Google Shape;2008;p352"/>
          <p:cNvSpPr txBox="1">
            <a:spLocks noGrp="1"/>
          </p:cNvSpPr>
          <p:nvPr>
            <p:ph type="title"/>
          </p:nvPr>
        </p:nvSpPr>
        <p:spPr>
          <a:xfrm>
            <a:off x="332185" y="322884"/>
            <a:ext cx="8479500" cy="530555"/>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chemeClr val="dk1"/>
              </a:buClr>
              <a:buSzPts val="2400"/>
              <a:buFont typeface="Georgia"/>
              <a:buNone/>
            </a:pPr>
            <a:r>
              <a:rPr lang="en"/>
              <a:t>Technical Implementation</a:t>
            </a:r>
            <a:endParaRPr lang="en-US" b="0" i="0" u="none" strike="noStrike" cap="none">
              <a:solidFill>
                <a:schemeClr val="dk1"/>
              </a:solidFill>
              <a:latin typeface="Georgia"/>
              <a:ea typeface="Georgia"/>
              <a:cs typeface="Georgia"/>
              <a:sym typeface="Georgia"/>
            </a:endParaRPr>
          </a:p>
        </p:txBody>
      </p:sp>
      <p:sp>
        <p:nvSpPr>
          <p:cNvPr id="2009" name="Google Shape;2009;p352"/>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
              <a:t>6</a:t>
            </a:fld>
            <a:endParaRPr/>
          </a:p>
        </p:txBody>
      </p:sp>
      <p:pic>
        <p:nvPicPr>
          <p:cNvPr id="5" name="Picture 4" descr="A screen shot of a computer program&#10;&#10;Description automatically generated">
            <a:extLst>
              <a:ext uri="{FF2B5EF4-FFF2-40B4-BE49-F238E27FC236}">
                <a16:creationId xmlns:a16="http://schemas.microsoft.com/office/drawing/2014/main" id="{32AB24F5-F880-4712-A295-181EDCC8E26F}"/>
              </a:ext>
            </a:extLst>
          </p:cNvPr>
          <p:cNvPicPr>
            <a:picLocks noChangeAspect="1"/>
          </p:cNvPicPr>
          <p:nvPr/>
        </p:nvPicPr>
        <p:blipFill>
          <a:blip r:embed="rId3"/>
          <a:stretch>
            <a:fillRect/>
          </a:stretch>
        </p:blipFill>
        <p:spPr>
          <a:xfrm>
            <a:off x="1795797" y="697566"/>
            <a:ext cx="5541864" cy="3942382"/>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16C0B50-194F-3C86-977F-B98CB389307C}"/>
                  </a:ext>
                </a:extLst>
              </p14:cNvPr>
              <p14:cNvContentPartPr/>
              <p14:nvPr/>
            </p14:nvContentPartPr>
            <p14:xfrm>
              <a:off x="8384233" y="4807980"/>
              <a:ext cx="443160" cy="90360"/>
            </p14:xfrm>
          </p:contentPart>
        </mc:Choice>
        <mc:Fallback>
          <p:pic>
            <p:nvPicPr>
              <p:cNvPr id="4" name="Ink 3">
                <a:extLst>
                  <a:ext uri="{FF2B5EF4-FFF2-40B4-BE49-F238E27FC236}">
                    <a16:creationId xmlns:a16="http://schemas.microsoft.com/office/drawing/2014/main" id="{C16C0B50-194F-3C86-977F-B98CB389307C}"/>
                  </a:ext>
                </a:extLst>
              </p:cNvPr>
              <p:cNvPicPr/>
              <p:nvPr/>
            </p:nvPicPr>
            <p:blipFill>
              <a:blip r:embed="rId5"/>
              <a:stretch>
                <a:fillRect/>
              </a:stretch>
            </p:blipFill>
            <p:spPr>
              <a:xfrm>
                <a:off x="8321182" y="4744980"/>
                <a:ext cx="568902" cy="2160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program&#10;&#10;Description automatically generated">
            <a:extLst>
              <a:ext uri="{FF2B5EF4-FFF2-40B4-BE49-F238E27FC236}">
                <a16:creationId xmlns:a16="http://schemas.microsoft.com/office/drawing/2014/main" id="{04BE54A5-069D-A99E-FE9A-302F9B402728}"/>
              </a:ext>
            </a:extLst>
          </p:cNvPr>
          <p:cNvPicPr>
            <a:picLocks noChangeAspect="1"/>
          </p:cNvPicPr>
          <p:nvPr/>
        </p:nvPicPr>
        <p:blipFill>
          <a:blip r:embed="rId2"/>
          <a:stretch>
            <a:fillRect/>
          </a:stretch>
        </p:blipFill>
        <p:spPr>
          <a:xfrm>
            <a:off x="0" y="137293"/>
            <a:ext cx="9144000" cy="2292321"/>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C8FCDA3B-255D-392B-53D1-87E281E972F9}"/>
              </a:ext>
            </a:extLst>
          </p:cNvPr>
          <p:cNvPicPr>
            <a:picLocks noChangeAspect="1"/>
          </p:cNvPicPr>
          <p:nvPr/>
        </p:nvPicPr>
        <p:blipFill>
          <a:blip r:embed="rId3"/>
          <a:stretch>
            <a:fillRect/>
          </a:stretch>
        </p:blipFill>
        <p:spPr>
          <a:xfrm>
            <a:off x="0" y="2435934"/>
            <a:ext cx="9144000" cy="2693242"/>
          </a:xfrm>
          <a:prstGeom prst="rect">
            <a:avLst/>
          </a:prstGeom>
        </p:spPr>
      </p:pic>
    </p:spTree>
    <p:extLst>
      <p:ext uri="{BB962C8B-B14F-4D97-AF65-F5344CB8AC3E}">
        <p14:creationId xmlns:p14="http://schemas.microsoft.com/office/powerpoint/2010/main" val="3363631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program&#10;&#10;Description automatically generated">
            <a:extLst>
              <a:ext uri="{FF2B5EF4-FFF2-40B4-BE49-F238E27FC236}">
                <a16:creationId xmlns:a16="http://schemas.microsoft.com/office/drawing/2014/main" id="{16823A51-43EF-CD32-D8EC-D3E93AE7B481}"/>
              </a:ext>
            </a:extLst>
          </p:cNvPr>
          <p:cNvPicPr>
            <a:picLocks noChangeAspect="1"/>
          </p:cNvPicPr>
          <p:nvPr/>
        </p:nvPicPr>
        <p:blipFill>
          <a:blip r:embed="rId2"/>
          <a:stretch>
            <a:fillRect/>
          </a:stretch>
        </p:blipFill>
        <p:spPr>
          <a:xfrm>
            <a:off x="860153" y="319652"/>
            <a:ext cx="7501186" cy="4145798"/>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661B725-FFA9-680C-5D96-4C171B7A05CA}"/>
                  </a:ext>
                </a:extLst>
              </p14:cNvPr>
              <p14:cNvContentPartPr/>
              <p14:nvPr/>
            </p14:nvContentPartPr>
            <p14:xfrm>
              <a:off x="8459833" y="4777380"/>
              <a:ext cx="343440" cy="80640"/>
            </p14:xfrm>
          </p:contentPart>
        </mc:Choice>
        <mc:Fallback>
          <p:pic>
            <p:nvPicPr>
              <p:cNvPr id="2" name="Ink 1">
                <a:extLst>
                  <a:ext uri="{FF2B5EF4-FFF2-40B4-BE49-F238E27FC236}">
                    <a16:creationId xmlns:a16="http://schemas.microsoft.com/office/drawing/2014/main" id="{7661B725-FFA9-680C-5D96-4C171B7A05CA}"/>
                  </a:ext>
                </a:extLst>
              </p:cNvPr>
              <p:cNvPicPr/>
              <p:nvPr/>
            </p:nvPicPr>
            <p:blipFill>
              <a:blip r:embed="rId4"/>
              <a:stretch>
                <a:fillRect/>
              </a:stretch>
            </p:blipFill>
            <p:spPr>
              <a:xfrm>
                <a:off x="8396833" y="4714380"/>
                <a:ext cx="469080" cy="206280"/>
              </a:xfrm>
              <a:prstGeom prst="rect">
                <a:avLst/>
              </a:prstGeom>
            </p:spPr>
          </p:pic>
        </mc:Fallback>
      </mc:AlternateContent>
    </p:spTree>
    <p:extLst>
      <p:ext uri="{BB962C8B-B14F-4D97-AF65-F5344CB8AC3E}">
        <p14:creationId xmlns:p14="http://schemas.microsoft.com/office/powerpoint/2010/main" val="3364257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text&#10;&#10;Description automatically generated">
            <a:extLst>
              <a:ext uri="{FF2B5EF4-FFF2-40B4-BE49-F238E27FC236}">
                <a16:creationId xmlns:a16="http://schemas.microsoft.com/office/drawing/2014/main" id="{9C349A96-E957-9591-ABE3-D6D6F529ECF9}"/>
              </a:ext>
            </a:extLst>
          </p:cNvPr>
          <p:cNvPicPr>
            <a:picLocks noChangeAspect="1"/>
          </p:cNvPicPr>
          <p:nvPr/>
        </p:nvPicPr>
        <p:blipFill>
          <a:blip r:embed="rId2"/>
          <a:stretch>
            <a:fillRect/>
          </a:stretch>
        </p:blipFill>
        <p:spPr>
          <a:xfrm>
            <a:off x="750721" y="358398"/>
            <a:ext cx="7652244" cy="385520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3DFCA50-6CB7-E7C6-BF4E-AAF34C17CBA1}"/>
                  </a:ext>
                </a:extLst>
              </p14:cNvPr>
              <p14:cNvContentPartPr/>
              <p14:nvPr/>
            </p14:nvContentPartPr>
            <p14:xfrm>
              <a:off x="8369833" y="4766940"/>
              <a:ext cx="456480" cy="41760"/>
            </p14:xfrm>
          </p:contentPart>
        </mc:Choice>
        <mc:Fallback>
          <p:pic>
            <p:nvPicPr>
              <p:cNvPr id="2" name="Ink 1">
                <a:extLst>
                  <a:ext uri="{FF2B5EF4-FFF2-40B4-BE49-F238E27FC236}">
                    <a16:creationId xmlns:a16="http://schemas.microsoft.com/office/drawing/2014/main" id="{63DFCA50-6CB7-E7C6-BF4E-AAF34C17CBA1}"/>
                  </a:ext>
                </a:extLst>
              </p:cNvPr>
              <p:cNvPicPr/>
              <p:nvPr/>
            </p:nvPicPr>
            <p:blipFill>
              <a:blip r:embed="rId4"/>
              <a:stretch>
                <a:fillRect/>
              </a:stretch>
            </p:blipFill>
            <p:spPr>
              <a:xfrm>
                <a:off x="8306833" y="4703940"/>
                <a:ext cx="582120" cy="167400"/>
              </a:xfrm>
              <a:prstGeom prst="rect">
                <a:avLst/>
              </a:prstGeom>
            </p:spPr>
          </p:pic>
        </mc:Fallback>
      </mc:AlternateContent>
    </p:spTree>
    <p:extLst>
      <p:ext uri="{BB962C8B-B14F-4D97-AF65-F5344CB8AC3E}">
        <p14:creationId xmlns:p14="http://schemas.microsoft.com/office/powerpoint/2010/main" val="10810498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SLIDEVIEWED" val="258,3,Slide3"/>
</p:tagLst>
</file>

<file path=ppt/theme/theme1.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9B3D6AE-D5D4-4D41-9A9A-E2BDBB62A760}">
  <we:reference id="2cb3dfe7-199f-46bf-bb56-17a7fca0f469" version="12.1.0.1"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13</Notes>
  <HiddenSlides>0</HiddenSlides>
  <ScaleCrop>false</ScaleCrop>
  <HeadingPairs>
    <vt:vector size="4" baseType="variant">
      <vt:variant>
        <vt:lpstr>Theme</vt:lpstr>
      </vt:variant>
      <vt:variant>
        <vt:i4>5</vt:i4>
      </vt:variant>
      <vt:variant>
        <vt:lpstr>Slide Titles</vt:lpstr>
      </vt:variant>
      <vt:variant>
        <vt:i4>33</vt:i4>
      </vt:variant>
    </vt:vector>
  </HeadingPairs>
  <TitlesOfParts>
    <vt:vector size="38" baseType="lpstr">
      <vt:lpstr>PwC</vt:lpstr>
      <vt:lpstr>PwC</vt:lpstr>
      <vt:lpstr>PwC</vt:lpstr>
      <vt:lpstr>PwC</vt:lpstr>
      <vt:lpstr>PwC</vt:lpstr>
      <vt:lpstr>EventHub</vt:lpstr>
      <vt:lpstr>Agenda </vt:lpstr>
      <vt:lpstr>Project Overview</vt:lpstr>
      <vt:lpstr>Our Approach</vt:lpstr>
      <vt:lpstr>Architecture</vt:lpstr>
      <vt:lpstr>Technical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Screenshots</vt:lpstr>
      <vt:lpstr>Signup /Login</vt:lpstr>
      <vt:lpstr>Homepage</vt:lpstr>
      <vt:lpstr>Add-Event page followed by events created by HR</vt:lpstr>
      <vt:lpstr>Profile Page followed by Subscribed events </vt:lpstr>
      <vt:lpstr>Azure Portal Screenshots</vt:lpstr>
      <vt:lpstr>Resource Group</vt:lpstr>
      <vt:lpstr>Azure CosmosDB for MongoDB</vt:lpstr>
      <vt:lpstr>PowerPoint Presentation</vt:lpstr>
      <vt:lpstr>Storage Account-Container</vt:lpstr>
      <vt:lpstr>PowerPoint Presentation</vt:lpstr>
      <vt:lpstr>Logic App </vt:lpstr>
      <vt:lpstr>PowerPoint Presentation</vt:lpstr>
      <vt:lpstr>Errors while creating some Services</vt:lpstr>
      <vt:lpstr>PowerPoint Presentation</vt:lpstr>
      <vt:lpstr>PowerPoint Presentation</vt:lpstr>
      <vt:lpstr>Technical Demo</vt:lpstr>
      <vt:lpstr>Reflections &amp; Future Extensions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Patient Registration System</dc:title>
  <dc:creator>Shankar Bhaskar</dc:creator>
  <cp:revision>1</cp:revision>
  <dcterms:modified xsi:type="dcterms:W3CDTF">2024-04-22T09:24:30Z</dcterms:modified>
</cp:coreProperties>
</file>